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4"/>
  </p:notesMasterIdLst>
  <p:handoutMasterIdLst>
    <p:handoutMasterId r:id="rId15"/>
  </p:handoutMasterIdLst>
  <p:sldIdLst>
    <p:sldId id="257" r:id="rId5"/>
    <p:sldId id="258" r:id="rId6"/>
    <p:sldId id="259" r:id="rId7"/>
    <p:sldId id="260" r:id="rId8"/>
    <p:sldId id="261" r:id="rId9"/>
    <p:sldId id="262" r:id="rId10"/>
    <p:sldId id="263" r:id="rId11"/>
    <p:sldId id="265" r:id="rId12"/>
    <p:sldId id="264" r:id="rId13"/>
  </p:sldIdLst>
  <p:sldSz cx="9144000" cy="6858000" type="screen4x3"/>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4">
          <p15:clr>
            <a:srgbClr val="A4A3A4"/>
          </p15:clr>
        </p15:guide>
        <p15:guide id="2" pos="4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4" autoAdjust="0"/>
    <p:restoredTop sz="94198" autoAdjust="0"/>
  </p:normalViewPr>
  <p:slideViewPr>
    <p:cSldViewPr snapToGrid="0">
      <p:cViewPr varScale="1">
        <p:scale>
          <a:sx n="110" d="100"/>
          <a:sy n="110" d="100"/>
        </p:scale>
        <p:origin x="1674" y="96"/>
      </p:cViewPr>
      <p:guideLst>
        <p:guide orient="horz" pos="4024"/>
        <p:guide pos="411"/>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851" cy="4971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8537" y="0"/>
            <a:ext cx="2951851" cy="497125"/>
          </a:xfrm>
          <a:prstGeom prst="rect">
            <a:avLst/>
          </a:prstGeom>
        </p:spPr>
        <p:txBody>
          <a:bodyPr vert="horz" lIns="91440" tIns="45720" rIns="91440" bIns="45720" rtlCol="0"/>
          <a:lstStyle>
            <a:lvl1pPr algn="r">
              <a:defRPr sz="1200"/>
            </a:lvl1pPr>
          </a:lstStyle>
          <a:p>
            <a:fld id="{70A432D6-BBEB-0E4F-81C1-E8FAEA906FD6}" type="datetimeFigureOut">
              <a:rPr lang="en-US" smtClean="0"/>
              <a:t>6/12/2018</a:t>
            </a:fld>
            <a:endParaRPr lang="en-US" dirty="0"/>
          </a:p>
        </p:txBody>
      </p:sp>
      <p:sp>
        <p:nvSpPr>
          <p:cNvPr id="4" name="Footer Placeholder 3"/>
          <p:cNvSpPr>
            <a:spLocks noGrp="1"/>
          </p:cNvSpPr>
          <p:nvPr>
            <p:ph type="ftr" sz="quarter" idx="2"/>
          </p:nvPr>
        </p:nvSpPr>
        <p:spPr>
          <a:xfrm>
            <a:off x="1" y="9443663"/>
            <a:ext cx="2951851" cy="4971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8537" y="9443663"/>
            <a:ext cx="2951851" cy="497125"/>
          </a:xfrm>
          <a:prstGeom prst="rect">
            <a:avLst/>
          </a:prstGeom>
        </p:spPr>
        <p:txBody>
          <a:bodyPr vert="horz" lIns="91440" tIns="45720" rIns="91440" bIns="45720" rtlCol="0" anchor="b"/>
          <a:lstStyle>
            <a:lvl1pPr algn="r">
              <a:defRPr sz="1200"/>
            </a:lvl1pPr>
          </a:lstStyle>
          <a:p>
            <a:fld id="{CD6650AD-D700-924E-B9EB-82B6FFE23B3D}" type="slidenum">
              <a:rPr lang="en-US" smtClean="0"/>
              <a:t>‹#›</a:t>
            </a:fld>
            <a:endParaRPr lang="en-US" dirty="0"/>
          </a:p>
        </p:txBody>
      </p:sp>
    </p:spTree>
    <p:extLst>
      <p:ext uri="{BB962C8B-B14F-4D97-AF65-F5344CB8AC3E}">
        <p14:creationId xmlns:p14="http://schemas.microsoft.com/office/powerpoint/2010/main" val="667278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851" cy="4971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8537" y="0"/>
            <a:ext cx="2951851" cy="497125"/>
          </a:xfrm>
          <a:prstGeom prst="rect">
            <a:avLst/>
          </a:prstGeom>
        </p:spPr>
        <p:txBody>
          <a:bodyPr vert="horz" lIns="91440" tIns="45720" rIns="91440" bIns="45720" rtlCol="0"/>
          <a:lstStyle>
            <a:lvl1pPr algn="r">
              <a:defRPr sz="1200"/>
            </a:lvl1pPr>
          </a:lstStyle>
          <a:p>
            <a:fld id="{D461CC6E-1733-714E-B6BF-4292E993DC10}" type="datetimeFigureOut">
              <a:rPr lang="en-US" smtClean="0"/>
              <a:t>6/12/2018</a:t>
            </a:fld>
            <a:endParaRPr lang="en-US" dirty="0"/>
          </a:p>
        </p:txBody>
      </p:sp>
      <p:sp>
        <p:nvSpPr>
          <p:cNvPr id="4" name="Slide Image Placeholder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1197" y="4722695"/>
            <a:ext cx="5449570" cy="447413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1" y="9443663"/>
            <a:ext cx="2951851" cy="4971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8537" y="9443663"/>
            <a:ext cx="2951851" cy="497125"/>
          </a:xfrm>
          <a:prstGeom prst="rect">
            <a:avLst/>
          </a:prstGeom>
        </p:spPr>
        <p:txBody>
          <a:bodyPr vert="horz" lIns="91440" tIns="45720" rIns="91440" bIns="45720" rtlCol="0" anchor="b"/>
          <a:lstStyle>
            <a:lvl1pPr algn="r">
              <a:defRPr sz="1200"/>
            </a:lvl1pPr>
          </a:lstStyle>
          <a:p>
            <a:fld id="{D83883EF-A948-DB46-81CC-856300FF4B8C}" type="slidenum">
              <a:rPr lang="en-US" smtClean="0"/>
              <a:t>‹#›</a:t>
            </a:fld>
            <a:endParaRPr lang="en-US" dirty="0"/>
          </a:p>
        </p:txBody>
      </p:sp>
    </p:spTree>
    <p:extLst>
      <p:ext uri="{BB962C8B-B14F-4D97-AF65-F5344CB8AC3E}">
        <p14:creationId xmlns:p14="http://schemas.microsoft.com/office/powerpoint/2010/main" val="4169798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3883EF-A948-DB46-81CC-856300FF4B8C}" type="slidenum">
              <a:rPr lang="en-US" smtClean="0"/>
              <a:t>1</a:t>
            </a:fld>
            <a:endParaRPr lang="en-US" dirty="0"/>
          </a:p>
        </p:txBody>
      </p:sp>
    </p:spTree>
    <p:extLst>
      <p:ext uri="{BB962C8B-B14F-4D97-AF65-F5344CB8AC3E}">
        <p14:creationId xmlns:p14="http://schemas.microsoft.com/office/powerpoint/2010/main" val="2311804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3883EF-A948-DB46-81CC-856300FF4B8C}" type="slidenum">
              <a:rPr lang="en-US" smtClean="0"/>
              <a:t>2</a:t>
            </a:fld>
            <a:endParaRPr lang="en-US" dirty="0"/>
          </a:p>
        </p:txBody>
      </p:sp>
    </p:spTree>
    <p:extLst>
      <p:ext uri="{BB962C8B-B14F-4D97-AF65-F5344CB8AC3E}">
        <p14:creationId xmlns:p14="http://schemas.microsoft.com/office/powerpoint/2010/main" val="223781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1" y="1080000"/>
            <a:ext cx="8063999" cy="1980000"/>
          </a:xfrm>
          <a:prstGeom prst="rect">
            <a:avLst/>
          </a:prstGeom>
        </p:spPr>
        <p:txBody>
          <a:bodyPr lIns="0" tIns="0" rIns="0" bIns="0">
            <a:normAutofit/>
          </a:bodyPr>
          <a:lstStyle>
            <a:lvl1pPr algn="l">
              <a:lnSpc>
                <a:spcPct val="80000"/>
              </a:lnSpc>
              <a:defRPr sz="6800">
                <a:solidFill>
                  <a:schemeClr val="tx1"/>
                </a:solidFill>
              </a:defRPr>
            </a:lvl1pPr>
          </a:lstStyle>
          <a:p>
            <a:r>
              <a:rPr lang="en-US" dirty="0"/>
              <a:t>Click to add title</a:t>
            </a:r>
            <a:endParaRPr lang="en-AU"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4000" y="5760000"/>
            <a:ext cx="1980000" cy="66132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00" y="5868000"/>
            <a:ext cx="2234184" cy="579120"/>
          </a:xfrm>
          <a:prstGeom prst="rect">
            <a:avLst/>
          </a:prstGeom>
        </p:spPr>
      </p:pic>
    </p:spTree>
    <p:extLst>
      <p:ext uri="{BB962C8B-B14F-4D97-AF65-F5344CB8AC3E}">
        <p14:creationId xmlns:p14="http://schemas.microsoft.com/office/powerpoint/2010/main" val="582274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Divider">
    <p:bg>
      <p:bgPr>
        <a:solidFill>
          <a:schemeClr val="accent1"/>
        </a:solidFill>
        <a:effectLst/>
      </p:bgPr>
    </p:bg>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540000" y="540000"/>
            <a:ext cx="6480000" cy="3240000"/>
          </a:xfrm>
          <a:prstGeom prst="rect">
            <a:avLst/>
          </a:prstGeom>
        </p:spPr>
        <p:txBody>
          <a:bodyPr lIns="0" tIns="0" rIns="0" bIns="0">
            <a:normAutofit/>
          </a:bodyPr>
          <a:lstStyle>
            <a:lvl1pPr marL="0" indent="0">
              <a:lnSpc>
                <a:spcPct val="80000"/>
              </a:lnSpc>
              <a:spcAft>
                <a:spcPts val="800"/>
              </a:spcAft>
              <a:buClr>
                <a:schemeClr val="bg2"/>
              </a:buClr>
              <a:buNone/>
              <a:defRPr sz="4400">
                <a:solidFill>
                  <a:srgbClr val="FFFFFF"/>
                </a:solidFill>
                <a:latin typeface="+mj-lt"/>
              </a:defRPr>
            </a:lvl1pPr>
            <a:lvl2pPr marL="182563" indent="-182563">
              <a:lnSpc>
                <a:spcPct val="80000"/>
              </a:lnSpc>
              <a:spcAft>
                <a:spcPts val="600"/>
              </a:spcAft>
              <a:buClrTx/>
              <a:buFont typeface="Lucida Grande"/>
              <a:buChar char="–"/>
              <a:defRPr sz="3000" b="0">
                <a:solidFill>
                  <a:srgbClr val="FFFFFF"/>
                </a:solidFill>
                <a:latin typeface="+mj-lt"/>
              </a:defRPr>
            </a:lvl2pPr>
            <a:lvl3pPr marL="357188" indent="-174625">
              <a:buClrTx/>
              <a:defRPr sz="1600">
                <a:solidFill>
                  <a:srgbClr val="FFFFFF"/>
                </a:solidFill>
              </a:defRPr>
            </a:lvl3pPr>
            <a:lvl4pPr marL="539750" indent="-182563">
              <a:buClrTx/>
              <a:buFont typeface="Lucida Grande"/>
              <a:buChar char="–"/>
              <a:defRPr sz="1500">
                <a:solidFill>
                  <a:srgbClr val="FFFFFF"/>
                </a:solidFill>
              </a:defRPr>
            </a:lvl4pPr>
            <a:lvl5pPr marL="715963" indent="-176213">
              <a:buClrTx/>
              <a:defRPr sz="1400">
                <a:solidFill>
                  <a:srgbClr val="FFFFFF"/>
                </a:solidFill>
              </a:defRPr>
            </a:lvl5pPr>
          </a:lstStyle>
          <a:p>
            <a:pPr lvl="0"/>
            <a:r>
              <a:rPr lang="en-US" dirty="0"/>
              <a:t>Insert text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055" y="6037114"/>
            <a:ext cx="1255946" cy="41948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00" y="6084000"/>
            <a:ext cx="1512000" cy="391924"/>
          </a:xfrm>
          <a:prstGeom prst="rect">
            <a:avLst/>
          </a:prstGeom>
        </p:spPr>
      </p:pic>
    </p:spTree>
    <p:extLst>
      <p:ext uri="{BB962C8B-B14F-4D97-AF65-F5344CB8AC3E}">
        <p14:creationId xmlns:p14="http://schemas.microsoft.com/office/powerpoint/2010/main" val="27725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Divider">
    <p:bg>
      <p:bgPr>
        <a:solidFill>
          <a:schemeClr val="accent3"/>
        </a:solidFill>
        <a:effectLst/>
      </p:bgPr>
    </p:bg>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540000" y="540000"/>
            <a:ext cx="6480000" cy="3240000"/>
          </a:xfrm>
          <a:prstGeom prst="rect">
            <a:avLst/>
          </a:prstGeom>
        </p:spPr>
        <p:txBody>
          <a:bodyPr lIns="0" tIns="0" rIns="0" bIns="0">
            <a:normAutofit/>
          </a:bodyPr>
          <a:lstStyle>
            <a:lvl1pPr marL="0" indent="0">
              <a:lnSpc>
                <a:spcPct val="80000"/>
              </a:lnSpc>
              <a:spcAft>
                <a:spcPts val="800"/>
              </a:spcAft>
              <a:buClr>
                <a:schemeClr val="bg2"/>
              </a:buClr>
              <a:buNone/>
              <a:defRPr sz="4400">
                <a:solidFill>
                  <a:srgbClr val="FFFFFF"/>
                </a:solidFill>
                <a:latin typeface="+mj-lt"/>
              </a:defRPr>
            </a:lvl1pPr>
            <a:lvl2pPr marL="182563" indent="-182563">
              <a:lnSpc>
                <a:spcPct val="80000"/>
              </a:lnSpc>
              <a:spcAft>
                <a:spcPts val="600"/>
              </a:spcAft>
              <a:buClrTx/>
              <a:buFont typeface="Lucida Grande"/>
              <a:buChar char="–"/>
              <a:defRPr sz="3000" b="0">
                <a:solidFill>
                  <a:srgbClr val="FFFFFF"/>
                </a:solidFill>
                <a:latin typeface="+mj-lt"/>
              </a:defRPr>
            </a:lvl2pPr>
            <a:lvl3pPr marL="357188" indent="-174625">
              <a:buClrTx/>
              <a:defRPr sz="1600">
                <a:solidFill>
                  <a:srgbClr val="FFFFFF"/>
                </a:solidFill>
              </a:defRPr>
            </a:lvl3pPr>
            <a:lvl4pPr marL="539750" indent="-182563">
              <a:buClrTx/>
              <a:buFont typeface="Lucida Grande"/>
              <a:buChar char="–"/>
              <a:defRPr sz="1500">
                <a:solidFill>
                  <a:srgbClr val="FFFFFF"/>
                </a:solidFill>
              </a:defRPr>
            </a:lvl4pPr>
            <a:lvl5pPr marL="715963" indent="-176213">
              <a:buClrTx/>
              <a:defRPr sz="1400">
                <a:solidFill>
                  <a:srgbClr val="FFFFFF"/>
                </a:solidFill>
              </a:defRPr>
            </a:lvl5pPr>
          </a:lstStyle>
          <a:p>
            <a:pPr lvl="0"/>
            <a:r>
              <a:rPr lang="en-US" dirty="0"/>
              <a:t>Insert text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055" y="6037114"/>
            <a:ext cx="1255946" cy="41948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00" y="6084000"/>
            <a:ext cx="1512000" cy="391924"/>
          </a:xfrm>
          <a:prstGeom prst="rect">
            <a:avLst/>
          </a:prstGeom>
        </p:spPr>
      </p:pic>
    </p:spTree>
    <p:extLst>
      <p:ext uri="{BB962C8B-B14F-4D97-AF65-F5344CB8AC3E}">
        <p14:creationId xmlns:p14="http://schemas.microsoft.com/office/powerpoint/2010/main" val="27725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Divider">
    <p:bg>
      <p:bgPr>
        <a:solidFill>
          <a:schemeClr val="accent4"/>
        </a:solidFill>
        <a:effectLst/>
      </p:bgPr>
    </p:bg>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540000" y="540000"/>
            <a:ext cx="6480000" cy="3240000"/>
          </a:xfrm>
          <a:prstGeom prst="rect">
            <a:avLst/>
          </a:prstGeom>
        </p:spPr>
        <p:txBody>
          <a:bodyPr lIns="0" tIns="0" rIns="0" bIns="0">
            <a:normAutofit/>
          </a:bodyPr>
          <a:lstStyle>
            <a:lvl1pPr marL="0" indent="0">
              <a:lnSpc>
                <a:spcPct val="80000"/>
              </a:lnSpc>
              <a:spcAft>
                <a:spcPts val="800"/>
              </a:spcAft>
              <a:buClr>
                <a:schemeClr val="bg2"/>
              </a:buClr>
              <a:buNone/>
              <a:defRPr sz="4400">
                <a:solidFill>
                  <a:srgbClr val="FFFFFF"/>
                </a:solidFill>
                <a:latin typeface="+mj-lt"/>
              </a:defRPr>
            </a:lvl1pPr>
            <a:lvl2pPr marL="182563" indent="-182563">
              <a:lnSpc>
                <a:spcPct val="80000"/>
              </a:lnSpc>
              <a:spcAft>
                <a:spcPts val="600"/>
              </a:spcAft>
              <a:buClrTx/>
              <a:buFont typeface="Lucida Grande"/>
              <a:buChar char="–"/>
              <a:defRPr sz="3000" b="0">
                <a:solidFill>
                  <a:srgbClr val="FFFFFF"/>
                </a:solidFill>
                <a:latin typeface="+mj-lt"/>
              </a:defRPr>
            </a:lvl2pPr>
            <a:lvl3pPr marL="357188" indent="-174625">
              <a:buClrTx/>
              <a:defRPr sz="1600">
                <a:solidFill>
                  <a:srgbClr val="FFFFFF"/>
                </a:solidFill>
              </a:defRPr>
            </a:lvl3pPr>
            <a:lvl4pPr marL="539750" indent="-182563">
              <a:buClrTx/>
              <a:buFont typeface="Lucida Grande"/>
              <a:buChar char="–"/>
              <a:defRPr sz="1500">
                <a:solidFill>
                  <a:srgbClr val="FFFFFF"/>
                </a:solidFill>
              </a:defRPr>
            </a:lvl4pPr>
            <a:lvl5pPr marL="715963" indent="-176213">
              <a:buClrTx/>
              <a:defRPr sz="1400">
                <a:solidFill>
                  <a:srgbClr val="FFFFFF"/>
                </a:solidFill>
              </a:defRPr>
            </a:lvl5pPr>
          </a:lstStyle>
          <a:p>
            <a:pPr lvl="0"/>
            <a:r>
              <a:rPr lang="en-US" dirty="0"/>
              <a:t>Insert text here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055" y="6037114"/>
            <a:ext cx="1255946" cy="41948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00" y="6084000"/>
            <a:ext cx="1512000" cy="391924"/>
          </a:xfrm>
          <a:prstGeom prst="rect">
            <a:avLst/>
          </a:prstGeom>
        </p:spPr>
      </p:pic>
    </p:spTree>
    <p:extLst>
      <p:ext uri="{BB962C8B-B14F-4D97-AF65-F5344CB8AC3E}">
        <p14:creationId xmlns:p14="http://schemas.microsoft.com/office/powerpoint/2010/main" val="27725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Divider">
    <p:bg>
      <p:bgPr>
        <a:solidFill>
          <a:schemeClr val="accent5"/>
        </a:solidFill>
        <a:effectLst/>
      </p:bgPr>
    </p:bg>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540000" y="540000"/>
            <a:ext cx="6480000" cy="3240000"/>
          </a:xfrm>
          <a:prstGeom prst="rect">
            <a:avLst/>
          </a:prstGeom>
        </p:spPr>
        <p:txBody>
          <a:bodyPr lIns="0" tIns="0" rIns="0" bIns="0">
            <a:normAutofit/>
          </a:bodyPr>
          <a:lstStyle>
            <a:lvl1pPr marL="0" indent="0">
              <a:lnSpc>
                <a:spcPct val="80000"/>
              </a:lnSpc>
              <a:spcAft>
                <a:spcPts val="800"/>
              </a:spcAft>
              <a:buClr>
                <a:schemeClr val="bg2"/>
              </a:buClr>
              <a:buNone/>
              <a:defRPr sz="4400">
                <a:solidFill>
                  <a:srgbClr val="FFFFFF"/>
                </a:solidFill>
                <a:latin typeface="+mj-lt"/>
              </a:defRPr>
            </a:lvl1pPr>
            <a:lvl2pPr marL="182563" indent="-182563">
              <a:lnSpc>
                <a:spcPct val="80000"/>
              </a:lnSpc>
              <a:spcAft>
                <a:spcPts val="600"/>
              </a:spcAft>
              <a:buClrTx/>
              <a:buFont typeface="Lucida Grande"/>
              <a:buChar char="–"/>
              <a:defRPr sz="3000" b="0">
                <a:solidFill>
                  <a:srgbClr val="FFFFFF"/>
                </a:solidFill>
                <a:latin typeface="+mj-lt"/>
              </a:defRPr>
            </a:lvl2pPr>
            <a:lvl3pPr marL="357188" indent="-174625">
              <a:buClrTx/>
              <a:defRPr sz="1600">
                <a:solidFill>
                  <a:srgbClr val="FFFFFF"/>
                </a:solidFill>
              </a:defRPr>
            </a:lvl3pPr>
            <a:lvl4pPr marL="539750" indent="-182563">
              <a:buClrTx/>
              <a:buFont typeface="Lucida Grande"/>
              <a:buChar char="–"/>
              <a:defRPr sz="1500">
                <a:solidFill>
                  <a:srgbClr val="FFFFFF"/>
                </a:solidFill>
              </a:defRPr>
            </a:lvl4pPr>
            <a:lvl5pPr marL="715963" indent="-176213">
              <a:buClrTx/>
              <a:defRPr sz="1400">
                <a:solidFill>
                  <a:srgbClr val="FFFFFF"/>
                </a:solidFill>
              </a:defRPr>
            </a:lvl5pPr>
          </a:lstStyle>
          <a:p>
            <a:pPr lvl="0"/>
            <a:r>
              <a:rPr lang="en-US" dirty="0"/>
              <a:t>Insert text here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4077" y="6035785"/>
            <a:ext cx="1259924" cy="42081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00" y="6084000"/>
            <a:ext cx="1512000" cy="391924"/>
          </a:xfrm>
          <a:prstGeom prst="rect">
            <a:avLst/>
          </a:prstGeom>
        </p:spPr>
      </p:pic>
    </p:spTree>
    <p:extLst>
      <p:ext uri="{BB962C8B-B14F-4D97-AF65-F5344CB8AC3E}">
        <p14:creationId xmlns:p14="http://schemas.microsoft.com/office/powerpoint/2010/main" val="4288708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39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40001" y="1080000"/>
            <a:ext cx="8063999" cy="1980000"/>
          </a:xfrm>
          <a:prstGeom prst="rect">
            <a:avLst/>
          </a:prstGeom>
        </p:spPr>
        <p:txBody>
          <a:bodyPr lIns="0" tIns="0" rIns="0" bIns="0">
            <a:normAutofit/>
          </a:bodyPr>
          <a:lstStyle>
            <a:lvl1pPr algn="l">
              <a:lnSpc>
                <a:spcPct val="80000"/>
              </a:lnSpc>
              <a:defRPr sz="6800">
                <a:solidFill>
                  <a:schemeClr val="tx1"/>
                </a:solidFill>
              </a:defRPr>
            </a:lvl1pPr>
          </a:lstStyle>
          <a:p>
            <a:r>
              <a:rPr lang="en-US" dirty="0"/>
              <a:t>Click to add title</a:t>
            </a:r>
            <a:endParaRPr lang="en-AU"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4000" y="5760000"/>
            <a:ext cx="1980000" cy="66132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00" y="5868000"/>
            <a:ext cx="2234184" cy="579120"/>
          </a:xfrm>
          <a:prstGeom prst="rect">
            <a:avLst/>
          </a:prstGeom>
        </p:spPr>
      </p:pic>
    </p:spTree>
    <p:extLst>
      <p:ext uri="{BB962C8B-B14F-4D97-AF65-F5344CB8AC3E}">
        <p14:creationId xmlns:p14="http://schemas.microsoft.com/office/powerpoint/2010/main" val="201645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 Image">
    <p:bg>
      <p:bgPr>
        <a:solidFill>
          <a:schemeClr val="tx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9144000" cy="6858000"/>
          </a:xfrm>
          <a:prstGeom prst="rect">
            <a:avLst/>
          </a:prstGeom>
        </p:spPr>
        <p:txBody>
          <a:bodyPr vert="horz" lIns="3600000" tIns="0" rIns="0" bIns="1080000" anchor="b" anchorCtr="0"/>
          <a:lstStyle>
            <a:lvl1pPr marL="0" indent="0" algn="l" fontAlgn="auto">
              <a:lnSpc>
                <a:spcPct val="80000"/>
              </a:lnSpc>
              <a:spcBef>
                <a:spcPts val="0"/>
              </a:spcBef>
              <a:buFontTx/>
              <a:buNone/>
              <a:defRPr sz="4400">
                <a:solidFill>
                  <a:schemeClr val="bg2"/>
                </a:solidFill>
                <a:latin typeface="+mj-lt"/>
              </a:defRPr>
            </a:lvl1pPr>
          </a:lstStyle>
          <a:p>
            <a:r>
              <a:rPr lang="en-US" dirty="0"/>
              <a:t>[Insert</a:t>
            </a:r>
            <a:br>
              <a:rPr lang="en-US" dirty="0"/>
            </a:br>
            <a:r>
              <a:rPr lang="en-US" dirty="0"/>
              <a:t>background</a:t>
            </a:r>
            <a:br>
              <a:rPr lang="en-US" dirty="0"/>
            </a:br>
            <a:r>
              <a:rPr lang="en-US" dirty="0"/>
              <a:t>image]</a:t>
            </a:r>
          </a:p>
        </p:txBody>
      </p:sp>
      <p:sp>
        <p:nvSpPr>
          <p:cNvPr id="2" name="Title 1"/>
          <p:cNvSpPr>
            <a:spLocks noGrp="1"/>
          </p:cNvSpPr>
          <p:nvPr>
            <p:ph type="ctrTitle" hasCustomPrompt="1"/>
          </p:nvPr>
        </p:nvSpPr>
        <p:spPr>
          <a:xfrm>
            <a:off x="540000" y="1080000"/>
            <a:ext cx="8063999" cy="1980000"/>
          </a:xfrm>
          <a:prstGeom prst="rect">
            <a:avLst/>
          </a:prstGeom>
        </p:spPr>
        <p:txBody>
          <a:bodyPr lIns="0" tIns="0" rIns="0" bIns="0">
            <a:normAutofit/>
          </a:bodyPr>
          <a:lstStyle>
            <a:lvl1pPr algn="l">
              <a:lnSpc>
                <a:spcPct val="80000"/>
              </a:lnSpc>
              <a:defRPr sz="6800">
                <a:solidFill>
                  <a:schemeClr val="bg2"/>
                </a:solidFill>
              </a:defRPr>
            </a:lvl1pPr>
          </a:lstStyle>
          <a:p>
            <a:r>
              <a:rPr lang="en-US" dirty="0"/>
              <a:t>Click to add title</a:t>
            </a:r>
            <a:endParaRPr lang="en-AU"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24000" y="5760000"/>
            <a:ext cx="1980000" cy="66132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00" y="5868000"/>
            <a:ext cx="2234184" cy="579120"/>
          </a:xfrm>
          <a:prstGeom prst="rect">
            <a:avLst/>
          </a:prstGeom>
        </p:spPr>
      </p:pic>
    </p:spTree>
    <p:extLst>
      <p:ext uri="{BB962C8B-B14F-4D97-AF65-F5344CB8AC3E}">
        <p14:creationId xmlns:p14="http://schemas.microsoft.com/office/powerpoint/2010/main" val="144874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0000" y="540000"/>
            <a:ext cx="8064000" cy="1440000"/>
          </a:xfrm>
          <a:prstGeom prst="rect">
            <a:avLst/>
          </a:prstGeom>
        </p:spPr>
        <p:txBody>
          <a:bodyPr lIns="0" tIns="0" rIns="0" bIns="0">
            <a:normAutofit/>
          </a:bodyPr>
          <a:lstStyle>
            <a:lvl1pPr algn="l">
              <a:lnSpc>
                <a:spcPct val="80000"/>
              </a:lnSpc>
              <a:defRPr>
                <a:solidFill>
                  <a:srgbClr val="A20066"/>
                </a:solidFill>
              </a:defRPr>
            </a:lvl1pPr>
          </a:lstStyle>
          <a:p>
            <a:r>
              <a:rPr lang="en-US" dirty="0"/>
              <a:t>Click to add title</a:t>
            </a:r>
            <a:endParaRPr lang="en-AU" dirty="0"/>
          </a:p>
        </p:txBody>
      </p:sp>
      <p:sp>
        <p:nvSpPr>
          <p:cNvPr id="3" name="Content Placeholder 2"/>
          <p:cNvSpPr>
            <a:spLocks noGrp="1"/>
          </p:cNvSpPr>
          <p:nvPr>
            <p:ph idx="1" hasCustomPrompt="1"/>
          </p:nvPr>
        </p:nvSpPr>
        <p:spPr>
          <a:xfrm>
            <a:off x="540000" y="2232000"/>
            <a:ext cx="6120000" cy="3600000"/>
          </a:xfrm>
          <a:prstGeom prst="rect">
            <a:avLst/>
          </a:prstGeom>
        </p:spPr>
        <p:txBody>
          <a:bodyPr lIns="0" tIns="0" rIns="0" bIns="0">
            <a:normAutofit/>
          </a:bodyPr>
          <a:lstStyle>
            <a:lvl1pPr marL="0" indent="0">
              <a:spcAft>
                <a:spcPts val="800"/>
              </a:spcAft>
              <a:buClr>
                <a:schemeClr val="bg2"/>
              </a:buClr>
              <a:buNone/>
              <a:defRPr sz="1700">
                <a:solidFill>
                  <a:schemeClr val="bg1"/>
                </a:solidFill>
                <a:latin typeface="+mj-lt"/>
              </a:defRPr>
            </a:lvl1pPr>
            <a:lvl2pPr marL="182563" indent="-182563">
              <a:spcAft>
                <a:spcPts val="600"/>
              </a:spcAft>
              <a:buClr>
                <a:schemeClr val="bg1"/>
              </a:buClr>
              <a:buFont typeface="Arial"/>
              <a:buChar char="•"/>
              <a:defRPr sz="1700">
                <a:solidFill>
                  <a:schemeClr val="bg1"/>
                </a:solidFill>
              </a:defRPr>
            </a:lvl2pPr>
            <a:lvl3pPr marL="357188" indent="-174625">
              <a:buClr>
                <a:schemeClr val="bg1"/>
              </a:buClr>
              <a:defRPr sz="1600">
                <a:solidFill>
                  <a:schemeClr val="bg1"/>
                </a:solidFill>
              </a:defRPr>
            </a:lvl3pPr>
            <a:lvl4pPr marL="539750" indent="-182563">
              <a:buClr>
                <a:schemeClr val="bg1"/>
              </a:buClr>
              <a:defRPr sz="1500" baseline="0">
                <a:solidFill>
                  <a:schemeClr val="bg1"/>
                </a:solidFill>
              </a:defRPr>
            </a:lvl4pPr>
            <a:lvl5pPr marL="715963" indent="-176213">
              <a:buClr>
                <a:schemeClr val="bg1"/>
              </a:buClr>
              <a:defRPr sz="1400">
                <a:solidFill>
                  <a:schemeClr val="bg1"/>
                </a:solidFill>
              </a:defRPr>
            </a:lvl5pPr>
          </a:lstStyle>
          <a:p>
            <a:pPr lvl="0"/>
            <a:r>
              <a:rPr lang="en-US" dirty="0"/>
              <a:t>Click to add subheading</a:t>
            </a:r>
          </a:p>
          <a:p>
            <a:pPr lvl="1"/>
            <a:r>
              <a:rPr lang="en-US" dirty="0"/>
              <a:t>Insert bullet point here</a:t>
            </a:r>
          </a:p>
          <a:p>
            <a:pPr lvl="2"/>
            <a:r>
              <a:rPr lang="en-US" dirty="0"/>
              <a:t>Insert bullet point here</a:t>
            </a:r>
          </a:p>
          <a:p>
            <a:pPr lvl="3"/>
            <a:r>
              <a:rPr lang="en-US" dirty="0"/>
              <a:t>Insert bullet point here</a:t>
            </a:r>
          </a:p>
          <a:p>
            <a:pPr lvl="4"/>
            <a:r>
              <a:rPr lang="en-US" dirty="0"/>
              <a:t>Insert bullet point here</a:t>
            </a:r>
            <a:endParaRPr lang="en-AU"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055" y="6037114"/>
            <a:ext cx="1255946" cy="419486"/>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00" y="6084000"/>
            <a:ext cx="1512000" cy="391924"/>
          </a:xfrm>
          <a:prstGeom prst="rect">
            <a:avLst/>
          </a:prstGeom>
        </p:spPr>
      </p:pic>
    </p:spTree>
    <p:extLst>
      <p:ext uri="{BB962C8B-B14F-4D97-AF65-F5344CB8AC3E}">
        <p14:creationId xmlns:p14="http://schemas.microsoft.com/office/powerpoint/2010/main" val="2347312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4644000" y="0"/>
            <a:ext cx="4500000" cy="6858000"/>
          </a:xfrm>
          <a:prstGeom prst="rect">
            <a:avLst/>
          </a:prstGeom>
        </p:spPr>
        <p:txBody>
          <a:bodyPr vert="horz" lIns="288000" bIns="270000" anchor="b" anchorCtr="0"/>
          <a:lstStyle>
            <a:lvl1pPr marL="0" indent="0">
              <a:lnSpc>
                <a:spcPct val="80000"/>
              </a:lnSpc>
              <a:spcBef>
                <a:spcPts val="0"/>
              </a:spcBef>
              <a:buNone/>
              <a:defRPr sz="4400">
                <a:solidFill>
                  <a:schemeClr val="bg2"/>
                </a:solidFill>
                <a:latin typeface="+mj-lt"/>
              </a:defRPr>
            </a:lvl1pPr>
          </a:lstStyle>
          <a:p>
            <a:r>
              <a:rPr lang="en-US" dirty="0"/>
              <a:t>[Insert </a:t>
            </a:r>
            <a:br>
              <a:rPr lang="en-US" dirty="0"/>
            </a:br>
            <a:r>
              <a:rPr lang="en-US" dirty="0"/>
              <a:t>image </a:t>
            </a:r>
            <a:br>
              <a:rPr lang="en-US" dirty="0"/>
            </a:br>
            <a:r>
              <a:rPr lang="en-US" dirty="0"/>
              <a:t>here]</a:t>
            </a:r>
          </a:p>
        </p:txBody>
      </p:sp>
      <p:sp>
        <p:nvSpPr>
          <p:cNvPr id="2" name="Title 1"/>
          <p:cNvSpPr>
            <a:spLocks noGrp="1"/>
          </p:cNvSpPr>
          <p:nvPr>
            <p:ph type="title" hasCustomPrompt="1"/>
          </p:nvPr>
        </p:nvSpPr>
        <p:spPr>
          <a:xfrm>
            <a:off x="540000" y="540000"/>
            <a:ext cx="3600000" cy="1620000"/>
          </a:xfrm>
          <a:prstGeom prst="rect">
            <a:avLst/>
          </a:prstGeom>
        </p:spPr>
        <p:txBody>
          <a:bodyPr lIns="0" tIns="0" rIns="0" bIns="0">
            <a:normAutofit/>
          </a:bodyPr>
          <a:lstStyle>
            <a:lvl1pPr algn="l">
              <a:lnSpc>
                <a:spcPct val="80000"/>
              </a:lnSpc>
              <a:defRPr>
                <a:solidFill>
                  <a:srgbClr val="A20066"/>
                </a:solidFill>
              </a:defRPr>
            </a:lvl1pPr>
          </a:lstStyle>
          <a:p>
            <a:r>
              <a:rPr lang="en-US" dirty="0"/>
              <a:t>Click to </a:t>
            </a:r>
            <a:br>
              <a:rPr lang="en-US" dirty="0"/>
            </a:br>
            <a:r>
              <a:rPr lang="en-US" dirty="0"/>
              <a:t>add title</a:t>
            </a:r>
            <a:endParaRPr lang="en-AU" dirty="0"/>
          </a:p>
        </p:txBody>
      </p:sp>
      <p:sp>
        <p:nvSpPr>
          <p:cNvPr id="3" name="Content Placeholder 2"/>
          <p:cNvSpPr>
            <a:spLocks noGrp="1"/>
          </p:cNvSpPr>
          <p:nvPr>
            <p:ph idx="1" hasCustomPrompt="1"/>
          </p:nvPr>
        </p:nvSpPr>
        <p:spPr>
          <a:xfrm>
            <a:off x="540000" y="2412000"/>
            <a:ext cx="3600000" cy="2880000"/>
          </a:xfrm>
          <a:prstGeom prst="rect">
            <a:avLst/>
          </a:prstGeom>
        </p:spPr>
        <p:txBody>
          <a:bodyPr lIns="0" tIns="0" rIns="0" bIns="0">
            <a:normAutofit/>
          </a:bodyPr>
          <a:lstStyle>
            <a:lvl1pPr marL="0" indent="0">
              <a:spcAft>
                <a:spcPts val="800"/>
              </a:spcAft>
              <a:buClr>
                <a:schemeClr val="bg2"/>
              </a:buClr>
              <a:buNone/>
              <a:defRPr sz="1700">
                <a:solidFill>
                  <a:schemeClr val="bg1"/>
                </a:solidFill>
                <a:latin typeface="+mj-lt"/>
              </a:defRPr>
            </a:lvl1pPr>
            <a:lvl2pPr marL="182563" indent="-182563">
              <a:spcAft>
                <a:spcPts val="600"/>
              </a:spcAft>
              <a:buClr>
                <a:schemeClr val="bg1"/>
              </a:buClr>
              <a:buFont typeface="Arial"/>
              <a:buChar char="•"/>
              <a:defRPr sz="1700">
                <a:solidFill>
                  <a:schemeClr val="bg1"/>
                </a:solidFill>
              </a:defRPr>
            </a:lvl2pPr>
            <a:lvl3pPr marL="357188" indent="-174625">
              <a:buClr>
                <a:schemeClr val="bg1"/>
              </a:buClr>
              <a:defRPr sz="1600">
                <a:solidFill>
                  <a:schemeClr val="bg1"/>
                </a:solidFill>
              </a:defRPr>
            </a:lvl3pPr>
            <a:lvl4pPr marL="539750" indent="-182563">
              <a:buClr>
                <a:schemeClr val="bg1"/>
              </a:buClr>
              <a:defRPr sz="1500">
                <a:solidFill>
                  <a:schemeClr val="bg1"/>
                </a:solidFill>
              </a:defRPr>
            </a:lvl4pPr>
            <a:lvl5pPr marL="715963" indent="-176213">
              <a:buClr>
                <a:schemeClr val="bg1"/>
              </a:buClr>
              <a:defRPr sz="1400" baseline="0">
                <a:solidFill>
                  <a:schemeClr val="bg1"/>
                </a:solidFill>
              </a:defRPr>
            </a:lvl5pPr>
          </a:lstStyle>
          <a:p>
            <a:pPr lvl="0"/>
            <a:r>
              <a:rPr lang="en-US" dirty="0"/>
              <a:t>Click to add subheading</a:t>
            </a:r>
          </a:p>
          <a:p>
            <a:pPr lvl="1"/>
            <a:r>
              <a:rPr lang="en-US" dirty="0"/>
              <a:t>Insert bullet point here</a:t>
            </a:r>
          </a:p>
          <a:p>
            <a:pPr lvl="2"/>
            <a:r>
              <a:rPr lang="en-US" dirty="0"/>
              <a:t>Insert bullet point here</a:t>
            </a:r>
          </a:p>
          <a:p>
            <a:pPr lvl="3"/>
            <a:r>
              <a:rPr lang="en-US" dirty="0"/>
              <a:t>Insert bullet point here</a:t>
            </a:r>
          </a:p>
          <a:p>
            <a:pPr lvl="4"/>
            <a:r>
              <a:rPr lang="en-US" dirty="0"/>
              <a:t>Insert bullet point here</a:t>
            </a:r>
            <a:endParaRPr lang="en-AU"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77955" y="6035077"/>
            <a:ext cx="1262046" cy="421523"/>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00" y="6084000"/>
            <a:ext cx="1512000" cy="391924"/>
          </a:xfrm>
          <a:prstGeom prst="rect">
            <a:avLst/>
          </a:prstGeom>
        </p:spPr>
      </p:pic>
    </p:spTree>
    <p:extLst>
      <p:ext uri="{BB962C8B-B14F-4D97-AF65-F5344CB8AC3E}">
        <p14:creationId xmlns:p14="http://schemas.microsoft.com/office/powerpoint/2010/main" val="243624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0001" y="540000"/>
            <a:ext cx="8063999" cy="936000"/>
          </a:xfrm>
          <a:prstGeom prst="rect">
            <a:avLst/>
          </a:prstGeom>
        </p:spPr>
        <p:txBody>
          <a:bodyPr lIns="0" tIns="0" rIns="0" bIns="0">
            <a:normAutofit/>
          </a:bodyPr>
          <a:lstStyle>
            <a:lvl1pPr algn="l">
              <a:lnSpc>
                <a:spcPct val="80000"/>
              </a:lnSpc>
              <a:defRPr baseline="0">
                <a:solidFill>
                  <a:srgbClr val="A20066"/>
                </a:solidFill>
              </a:defRPr>
            </a:lvl1pPr>
          </a:lstStyle>
          <a:p>
            <a:r>
              <a:rPr lang="en-US" dirty="0"/>
              <a:t>Click to add title</a:t>
            </a:r>
            <a:endParaRPr lang="en-AU" dirty="0"/>
          </a:p>
        </p:txBody>
      </p:sp>
      <p:sp>
        <p:nvSpPr>
          <p:cNvPr id="3" name="Content Placeholder 2"/>
          <p:cNvSpPr>
            <a:spLocks noGrp="1"/>
          </p:cNvSpPr>
          <p:nvPr>
            <p:ph idx="1" hasCustomPrompt="1"/>
          </p:nvPr>
        </p:nvSpPr>
        <p:spPr>
          <a:xfrm>
            <a:off x="540000" y="1728000"/>
            <a:ext cx="8063999" cy="3960000"/>
          </a:xfrm>
          <a:prstGeom prst="rect">
            <a:avLst/>
          </a:prstGeom>
        </p:spPr>
        <p:txBody>
          <a:bodyPr lIns="0" tIns="0" rIns="0" bIns="0">
            <a:normAutofit/>
          </a:bodyPr>
          <a:lstStyle>
            <a:lvl1pPr marL="0" indent="0">
              <a:spcAft>
                <a:spcPts val="800"/>
              </a:spcAft>
              <a:buClr>
                <a:schemeClr val="bg2"/>
              </a:buClr>
              <a:buNone/>
              <a:defRPr sz="1700">
                <a:solidFill>
                  <a:schemeClr val="bg1"/>
                </a:solidFill>
                <a:latin typeface="+mj-lt"/>
              </a:defRPr>
            </a:lvl1pPr>
            <a:lvl2pPr marL="0" indent="0">
              <a:spcAft>
                <a:spcPts val="600"/>
              </a:spcAft>
              <a:buClr>
                <a:schemeClr val="bg2"/>
              </a:buClr>
              <a:buFont typeface="Arial"/>
              <a:buNone/>
              <a:defRPr sz="1700" baseline="0">
                <a:solidFill>
                  <a:schemeClr val="bg1"/>
                </a:solidFill>
              </a:defRPr>
            </a:lvl2pPr>
            <a:lvl3pPr marL="357188" indent="-174625">
              <a:buClr>
                <a:schemeClr val="bg2"/>
              </a:buClr>
              <a:defRPr sz="1600">
                <a:solidFill>
                  <a:schemeClr val="bg1"/>
                </a:solidFill>
              </a:defRPr>
            </a:lvl3pPr>
            <a:lvl4pPr marL="539750" indent="-182563">
              <a:buClr>
                <a:schemeClr val="bg2"/>
              </a:buClr>
              <a:defRPr sz="1500">
                <a:solidFill>
                  <a:schemeClr val="bg1"/>
                </a:solidFill>
              </a:defRPr>
            </a:lvl4pPr>
            <a:lvl5pPr marL="715963" indent="-176213">
              <a:buClr>
                <a:schemeClr val="bg2"/>
              </a:buClr>
              <a:defRPr sz="1400">
                <a:solidFill>
                  <a:schemeClr val="bg1"/>
                </a:solidFill>
              </a:defRPr>
            </a:lvl5pPr>
          </a:lstStyle>
          <a:p>
            <a:pPr lvl="1"/>
            <a:r>
              <a:rPr lang="en-US" dirty="0"/>
              <a:t>Click to add subheading</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055" y="6037114"/>
            <a:ext cx="1255946" cy="419486"/>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00" y="6084000"/>
            <a:ext cx="1512000" cy="391924"/>
          </a:xfrm>
          <a:prstGeom prst="rect">
            <a:avLst/>
          </a:prstGeom>
        </p:spPr>
      </p:pic>
    </p:spTree>
    <p:extLst>
      <p:ext uri="{BB962C8B-B14F-4D97-AF65-F5344CB8AC3E}">
        <p14:creationId xmlns:p14="http://schemas.microsoft.com/office/powerpoint/2010/main" val="313990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p:cNvSpPr/>
          <p:nvPr userDrawn="1"/>
        </p:nvSpPr>
        <p:spPr>
          <a:xfrm>
            <a:off x="4572000" y="0"/>
            <a:ext cx="4572000" cy="6858000"/>
          </a:xfrm>
          <a:custGeom>
            <a:avLst/>
            <a:gdLst>
              <a:gd name="connsiteX0" fmla="*/ 0 w 4572000"/>
              <a:gd name="connsiteY0" fmla="*/ 0 h 6858000"/>
              <a:gd name="connsiteX1" fmla="*/ 4572000 w 4572000"/>
              <a:gd name="connsiteY1" fmla="*/ 0 h 6858000"/>
              <a:gd name="connsiteX2" fmla="*/ 4572000 w 4572000"/>
              <a:gd name="connsiteY2" fmla="*/ 6858000 h 6858000"/>
              <a:gd name="connsiteX3" fmla="*/ 0 w 4572000"/>
              <a:gd name="connsiteY3" fmla="*/ 6858000 h 6858000"/>
              <a:gd name="connsiteX4" fmla="*/ 0 w 4572000"/>
              <a:gd name="connsiteY4" fmla="*/ 0 h 6858000"/>
              <a:gd name="connsiteX0" fmla="*/ 0 w 4572000"/>
              <a:gd name="connsiteY0" fmla="*/ 0 h 6858000"/>
              <a:gd name="connsiteX1" fmla="*/ 4572000 w 4572000"/>
              <a:gd name="connsiteY1" fmla="*/ 0 h 6858000"/>
              <a:gd name="connsiteX2" fmla="*/ 4572000 w 4572000"/>
              <a:gd name="connsiteY2" fmla="*/ 6858000 h 6858000"/>
              <a:gd name="connsiteX3" fmla="*/ 232012 w 4572000"/>
              <a:gd name="connsiteY3" fmla="*/ 6844352 h 6858000"/>
              <a:gd name="connsiteX4" fmla="*/ 0 w 457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6858000">
                <a:moveTo>
                  <a:pt x="0" y="0"/>
                </a:moveTo>
                <a:lnTo>
                  <a:pt x="4572000" y="0"/>
                </a:lnTo>
                <a:lnTo>
                  <a:pt x="4572000" y="6858000"/>
                </a:lnTo>
                <a:lnTo>
                  <a:pt x="232012" y="6844352"/>
                </a:lnTo>
                <a:lnTo>
                  <a:pt x="0" y="0"/>
                </a:lnTo>
                <a:close/>
              </a:path>
            </a:pathLst>
          </a:custGeom>
          <a:solidFill>
            <a:srgbClr val="F1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4"/>
          <p:cNvSpPr>
            <a:spLocks noGrp="1"/>
          </p:cNvSpPr>
          <p:nvPr>
            <p:ph type="body" sz="quarter" idx="12" hasCustomPrompt="1"/>
          </p:nvPr>
        </p:nvSpPr>
        <p:spPr>
          <a:xfrm>
            <a:off x="4914900" y="4076700"/>
            <a:ext cx="3886200" cy="1619250"/>
          </a:xfrm>
          <a:prstGeom prst="rect">
            <a:avLst/>
          </a:prstGeom>
        </p:spPr>
        <p:txBody>
          <a:bodyPr>
            <a:normAutofit/>
          </a:bodyPr>
          <a:lstStyle>
            <a:lvl1pPr marL="0" indent="0" algn="ctr">
              <a:buNone/>
              <a:defRPr sz="2600">
                <a:solidFill>
                  <a:schemeClr val="bg1"/>
                </a:solidFill>
                <a:latin typeface="+mj-lt"/>
              </a:defRPr>
            </a:lvl1pPr>
          </a:lstStyle>
          <a:p>
            <a:pPr lvl="0"/>
            <a:r>
              <a:rPr lang="en-US" dirty="0"/>
              <a:t>Insert Legend here</a:t>
            </a:r>
            <a:endParaRPr lang="en-AU" dirty="0"/>
          </a:p>
        </p:txBody>
      </p:sp>
      <p:sp>
        <p:nvSpPr>
          <p:cNvPr id="7" name="Title 1"/>
          <p:cNvSpPr>
            <a:spLocks noGrp="1"/>
          </p:cNvSpPr>
          <p:nvPr>
            <p:ph type="title" hasCustomPrompt="1"/>
          </p:nvPr>
        </p:nvSpPr>
        <p:spPr>
          <a:xfrm>
            <a:off x="540000" y="540000"/>
            <a:ext cx="3600000" cy="1620000"/>
          </a:xfrm>
          <a:prstGeom prst="rect">
            <a:avLst/>
          </a:prstGeom>
        </p:spPr>
        <p:txBody>
          <a:bodyPr lIns="0" tIns="0" rIns="0" bIns="0">
            <a:normAutofit/>
          </a:bodyPr>
          <a:lstStyle>
            <a:lvl1pPr algn="l">
              <a:lnSpc>
                <a:spcPct val="80000"/>
              </a:lnSpc>
              <a:defRPr>
                <a:solidFill>
                  <a:srgbClr val="A20066"/>
                </a:solidFill>
              </a:defRPr>
            </a:lvl1pPr>
          </a:lstStyle>
          <a:p>
            <a:r>
              <a:rPr lang="en-US" dirty="0"/>
              <a:t>Click to </a:t>
            </a:r>
            <a:br>
              <a:rPr lang="en-US" dirty="0"/>
            </a:br>
            <a:r>
              <a:rPr lang="en-US" dirty="0"/>
              <a:t>add title</a:t>
            </a:r>
            <a:endParaRPr lang="en-AU" dirty="0"/>
          </a:p>
        </p:txBody>
      </p:sp>
      <p:sp>
        <p:nvSpPr>
          <p:cNvPr id="11" name="Content Placeholder 2"/>
          <p:cNvSpPr>
            <a:spLocks noGrp="1"/>
          </p:cNvSpPr>
          <p:nvPr>
            <p:ph idx="1" hasCustomPrompt="1"/>
          </p:nvPr>
        </p:nvSpPr>
        <p:spPr>
          <a:xfrm>
            <a:off x="540000" y="2412000"/>
            <a:ext cx="3600000" cy="3240000"/>
          </a:xfrm>
          <a:prstGeom prst="rect">
            <a:avLst/>
          </a:prstGeom>
        </p:spPr>
        <p:txBody>
          <a:bodyPr lIns="0" tIns="0" rIns="0" bIns="0">
            <a:normAutofit/>
          </a:bodyPr>
          <a:lstStyle>
            <a:lvl1pPr marL="0" indent="0">
              <a:spcAft>
                <a:spcPts val="800"/>
              </a:spcAft>
              <a:buClr>
                <a:schemeClr val="bg2"/>
              </a:buClr>
              <a:buNone/>
              <a:defRPr sz="1700">
                <a:solidFill>
                  <a:schemeClr val="bg1"/>
                </a:solidFill>
                <a:latin typeface="+mj-lt"/>
              </a:defRPr>
            </a:lvl1pPr>
            <a:lvl2pPr marL="182563" indent="-182563">
              <a:spcAft>
                <a:spcPts val="600"/>
              </a:spcAft>
              <a:buClr>
                <a:schemeClr val="bg1"/>
              </a:buClr>
              <a:buFont typeface="Arial"/>
              <a:buChar char="•"/>
              <a:defRPr sz="1700">
                <a:solidFill>
                  <a:schemeClr val="bg1"/>
                </a:solidFill>
              </a:defRPr>
            </a:lvl2pPr>
            <a:lvl3pPr marL="357188" indent="-174625">
              <a:buClr>
                <a:schemeClr val="bg1"/>
              </a:buClr>
              <a:defRPr sz="1600">
                <a:solidFill>
                  <a:schemeClr val="bg1"/>
                </a:solidFill>
              </a:defRPr>
            </a:lvl3pPr>
            <a:lvl4pPr marL="539750" indent="-182563">
              <a:buClr>
                <a:schemeClr val="bg1"/>
              </a:buClr>
              <a:defRPr sz="1500">
                <a:solidFill>
                  <a:schemeClr val="bg1"/>
                </a:solidFill>
              </a:defRPr>
            </a:lvl4pPr>
            <a:lvl5pPr marL="715963" indent="-176213">
              <a:buClr>
                <a:schemeClr val="bg1"/>
              </a:buClr>
              <a:defRPr sz="1400" baseline="0">
                <a:solidFill>
                  <a:schemeClr val="bg1"/>
                </a:solidFill>
              </a:defRPr>
            </a:lvl5pPr>
          </a:lstStyle>
          <a:p>
            <a:pPr lvl="0"/>
            <a:r>
              <a:rPr lang="en-US" dirty="0"/>
              <a:t>Click to add subheading</a:t>
            </a:r>
          </a:p>
          <a:p>
            <a:pPr lvl="1"/>
            <a:r>
              <a:rPr lang="en-US" dirty="0"/>
              <a:t>Insert bullet point here</a:t>
            </a:r>
          </a:p>
          <a:p>
            <a:pPr lvl="2"/>
            <a:r>
              <a:rPr lang="en-US" dirty="0"/>
              <a:t>Insert bullet point here</a:t>
            </a:r>
          </a:p>
          <a:p>
            <a:pPr lvl="3"/>
            <a:r>
              <a:rPr lang="en-US" dirty="0"/>
              <a:t>Insert bullet point here</a:t>
            </a:r>
          </a:p>
          <a:p>
            <a:pPr lvl="4"/>
            <a:r>
              <a:rPr lang="en-US" dirty="0"/>
              <a:t>Insert bullet point here</a:t>
            </a:r>
            <a:endParaRPr lang="en-AU"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2000" y="5938042"/>
            <a:ext cx="1548000" cy="517032"/>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00" y="6084000"/>
            <a:ext cx="1512000" cy="391924"/>
          </a:xfrm>
          <a:prstGeom prst="rect">
            <a:avLst/>
          </a:prstGeom>
        </p:spPr>
      </p:pic>
    </p:spTree>
    <p:extLst>
      <p:ext uri="{BB962C8B-B14F-4D97-AF65-F5344CB8AC3E}">
        <p14:creationId xmlns:p14="http://schemas.microsoft.com/office/powerpoint/2010/main" val="237547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Picture Placeholder 3"/>
          <p:cNvSpPr>
            <a:spLocks noGrp="1"/>
          </p:cNvSpPr>
          <p:nvPr>
            <p:ph type="pic" sz="quarter" idx="10" hasCustomPrompt="1"/>
          </p:nvPr>
        </p:nvSpPr>
        <p:spPr>
          <a:xfrm>
            <a:off x="0" y="0"/>
            <a:ext cx="9144000" cy="6858000"/>
          </a:xfrm>
          <a:prstGeom prst="rect">
            <a:avLst/>
          </a:prstGeom>
        </p:spPr>
        <p:txBody>
          <a:bodyPr vert="horz" lIns="3600000" tIns="0" rIns="0" bIns="1080000" anchor="b" anchorCtr="0"/>
          <a:lstStyle>
            <a:lvl1pPr marL="0" indent="0" algn="l">
              <a:lnSpc>
                <a:spcPct val="80000"/>
              </a:lnSpc>
              <a:spcBef>
                <a:spcPts val="0"/>
              </a:spcBef>
              <a:buFontTx/>
              <a:buNone/>
              <a:defRPr sz="4400">
                <a:solidFill>
                  <a:schemeClr val="bg2"/>
                </a:solidFill>
                <a:latin typeface="+mj-lt"/>
              </a:defRPr>
            </a:lvl1pPr>
          </a:lstStyle>
          <a:p>
            <a:r>
              <a:rPr lang="en-US" dirty="0"/>
              <a:t>[Insert</a:t>
            </a:r>
            <a:br>
              <a:rPr lang="en-US" dirty="0"/>
            </a:br>
            <a:r>
              <a:rPr lang="en-US" dirty="0"/>
              <a:t>background</a:t>
            </a:r>
            <a:br>
              <a:rPr lang="en-US" dirty="0"/>
            </a:br>
            <a:r>
              <a:rPr lang="en-US" dirty="0"/>
              <a:t>image]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8000" y="6165304"/>
            <a:ext cx="892756" cy="295199"/>
          </a:xfrm>
          <a:prstGeom prst="rect">
            <a:avLst/>
          </a:prstGeom>
        </p:spPr>
      </p:pic>
      <p:sp>
        <p:nvSpPr>
          <p:cNvPr id="5" name="Content Placeholder 2"/>
          <p:cNvSpPr>
            <a:spLocks noGrp="1"/>
          </p:cNvSpPr>
          <p:nvPr>
            <p:ph idx="1" hasCustomPrompt="1"/>
          </p:nvPr>
        </p:nvSpPr>
        <p:spPr>
          <a:xfrm>
            <a:off x="540000" y="539997"/>
            <a:ext cx="6480000" cy="3204000"/>
          </a:xfrm>
          <a:prstGeom prst="rect">
            <a:avLst/>
          </a:prstGeom>
        </p:spPr>
        <p:txBody>
          <a:bodyPr lIns="0" tIns="0" rIns="0" bIns="0">
            <a:normAutofit/>
          </a:bodyPr>
          <a:lstStyle>
            <a:lvl1pPr marL="0" indent="0">
              <a:lnSpc>
                <a:spcPct val="80000"/>
              </a:lnSpc>
              <a:spcAft>
                <a:spcPts val="800"/>
              </a:spcAft>
              <a:buClr>
                <a:schemeClr val="bg2"/>
              </a:buClr>
              <a:buNone/>
              <a:defRPr sz="4400" baseline="0">
                <a:solidFill>
                  <a:schemeClr val="bg2"/>
                </a:solidFill>
                <a:latin typeface="+mj-lt"/>
              </a:defRPr>
            </a:lvl1pPr>
            <a:lvl2pPr marL="182563" indent="-182563">
              <a:lnSpc>
                <a:spcPct val="80000"/>
              </a:lnSpc>
              <a:spcAft>
                <a:spcPts val="600"/>
              </a:spcAft>
              <a:buClrTx/>
              <a:buFont typeface="Lucida Grande"/>
              <a:buChar char="–"/>
              <a:defRPr sz="3000" b="0">
                <a:solidFill>
                  <a:schemeClr val="bg2"/>
                </a:solidFill>
                <a:latin typeface="+mj-lt"/>
              </a:defRPr>
            </a:lvl2pPr>
            <a:lvl3pPr marL="357188" indent="-174625">
              <a:buClrTx/>
              <a:defRPr sz="1600">
                <a:solidFill>
                  <a:srgbClr val="FFFFFF"/>
                </a:solidFill>
              </a:defRPr>
            </a:lvl3pPr>
            <a:lvl4pPr marL="539750" indent="-182563">
              <a:buClrTx/>
              <a:buFont typeface="Lucida Grande"/>
              <a:buChar char="–"/>
              <a:defRPr sz="1500">
                <a:solidFill>
                  <a:srgbClr val="FFFFFF"/>
                </a:solidFill>
              </a:defRPr>
            </a:lvl4pPr>
            <a:lvl5pPr marL="715963" indent="-176213">
              <a:buClrTx/>
              <a:defRPr sz="1400">
                <a:solidFill>
                  <a:srgbClr val="FFFFFF"/>
                </a:solidFill>
              </a:defRPr>
            </a:lvl5pPr>
          </a:lstStyle>
          <a:p>
            <a:pPr lvl="0"/>
            <a:r>
              <a:rPr lang="en-US" dirty="0"/>
              <a:t>Insert text here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44077" y="6035785"/>
            <a:ext cx="1259924" cy="420815"/>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0000" y="6084000"/>
            <a:ext cx="1512000" cy="391924"/>
          </a:xfrm>
          <a:prstGeom prst="rect">
            <a:avLst/>
          </a:prstGeom>
        </p:spPr>
      </p:pic>
    </p:spTree>
    <p:extLst>
      <p:ext uri="{BB962C8B-B14F-4D97-AF65-F5344CB8AC3E}">
        <p14:creationId xmlns:p14="http://schemas.microsoft.com/office/powerpoint/2010/main" val="10191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vider">
    <p:bg>
      <p:bgPr>
        <a:solidFill>
          <a:schemeClr val="bg2"/>
        </a:solidFill>
        <a:effectLst/>
      </p:bgPr>
    </p:bg>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540000" y="540000"/>
            <a:ext cx="6480000" cy="3240000"/>
          </a:xfrm>
          <a:prstGeom prst="rect">
            <a:avLst/>
          </a:prstGeom>
        </p:spPr>
        <p:txBody>
          <a:bodyPr lIns="0" tIns="0" rIns="0" bIns="0">
            <a:normAutofit/>
          </a:bodyPr>
          <a:lstStyle>
            <a:lvl1pPr marL="0" indent="0">
              <a:lnSpc>
                <a:spcPct val="80000"/>
              </a:lnSpc>
              <a:spcAft>
                <a:spcPts val="800"/>
              </a:spcAft>
              <a:buClr>
                <a:schemeClr val="bg2"/>
              </a:buClr>
              <a:buNone/>
              <a:defRPr sz="4400">
                <a:solidFill>
                  <a:srgbClr val="FFFFFF"/>
                </a:solidFill>
                <a:latin typeface="+mj-lt"/>
              </a:defRPr>
            </a:lvl1pPr>
            <a:lvl2pPr marL="182563" indent="-182563">
              <a:lnSpc>
                <a:spcPct val="80000"/>
              </a:lnSpc>
              <a:spcAft>
                <a:spcPts val="600"/>
              </a:spcAft>
              <a:buClrTx/>
              <a:buFont typeface="Lucida Grande"/>
              <a:buChar char="–"/>
              <a:defRPr sz="3000" b="0">
                <a:solidFill>
                  <a:srgbClr val="FFFFFF"/>
                </a:solidFill>
                <a:latin typeface="+mj-lt"/>
              </a:defRPr>
            </a:lvl2pPr>
            <a:lvl3pPr marL="357188" indent="-174625">
              <a:buClrTx/>
              <a:defRPr sz="1600">
                <a:solidFill>
                  <a:srgbClr val="FFFFFF"/>
                </a:solidFill>
              </a:defRPr>
            </a:lvl3pPr>
            <a:lvl4pPr marL="539750" indent="-182563">
              <a:buClrTx/>
              <a:buFont typeface="Lucida Grande"/>
              <a:buChar char="–"/>
              <a:defRPr sz="1500">
                <a:solidFill>
                  <a:srgbClr val="FFFFFF"/>
                </a:solidFill>
              </a:defRPr>
            </a:lvl4pPr>
            <a:lvl5pPr marL="715963" indent="-176213">
              <a:buClrTx/>
              <a:defRPr sz="1400">
                <a:solidFill>
                  <a:srgbClr val="FFFFFF"/>
                </a:solidFill>
              </a:defRPr>
            </a:lvl5pPr>
          </a:lstStyle>
          <a:p>
            <a:pPr lvl="0"/>
            <a:r>
              <a:rPr lang="en-US" dirty="0"/>
              <a:t>Insert text here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4451" y="6032571"/>
            <a:ext cx="1269549" cy="424029"/>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00" y="6084000"/>
            <a:ext cx="1512000" cy="391924"/>
          </a:xfrm>
          <a:prstGeom prst="rect">
            <a:avLst/>
          </a:prstGeom>
        </p:spPr>
      </p:pic>
    </p:spTree>
    <p:extLst>
      <p:ext uri="{BB962C8B-B14F-4D97-AF65-F5344CB8AC3E}">
        <p14:creationId xmlns:p14="http://schemas.microsoft.com/office/powerpoint/2010/main" val="245882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vider">
    <p:bg>
      <p:bgPr>
        <a:solidFill>
          <a:schemeClr val="tx2"/>
        </a:solidFill>
        <a:effectLst/>
      </p:bgPr>
    </p:bg>
    <p:spTree>
      <p:nvGrpSpPr>
        <p:cNvPr id="1" name=""/>
        <p:cNvGrpSpPr/>
        <p:nvPr/>
      </p:nvGrpSpPr>
      <p:grpSpPr>
        <a:xfrm>
          <a:off x="0" y="0"/>
          <a:ext cx="0" cy="0"/>
          <a:chOff x="0" y="0"/>
          <a:chExt cx="0" cy="0"/>
        </a:xfrm>
      </p:grpSpPr>
      <p:sp>
        <p:nvSpPr>
          <p:cNvPr id="4" name="Content Placeholder 2"/>
          <p:cNvSpPr>
            <a:spLocks noGrp="1"/>
          </p:cNvSpPr>
          <p:nvPr>
            <p:ph idx="1" hasCustomPrompt="1"/>
          </p:nvPr>
        </p:nvSpPr>
        <p:spPr>
          <a:xfrm>
            <a:off x="540000" y="540000"/>
            <a:ext cx="6480000" cy="3240000"/>
          </a:xfrm>
          <a:prstGeom prst="rect">
            <a:avLst/>
          </a:prstGeom>
        </p:spPr>
        <p:txBody>
          <a:bodyPr lIns="0" tIns="0" rIns="0" bIns="0">
            <a:normAutofit/>
          </a:bodyPr>
          <a:lstStyle>
            <a:lvl1pPr marL="0" indent="0">
              <a:lnSpc>
                <a:spcPct val="80000"/>
              </a:lnSpc>
              <a:spcAft>
                <a:spcPts val="800"/>
              </a:spcAft>
              <a:buClr>
                <a:schemeClr val="bg2"/>
              </a:buClr>
              <a:buNone/>
              <a:defRPr sz="4400">
                <a:solidFill>
                  <a:srgbClr val="FFFFFF"/>
                </a:solidFill>
                <a:latin typeface="+mj-lt"/>
              </a:defRPr>
            </a:lvl1pPr>
            <a:lvl2pPr marL="182563" indent="-182563">
              <a:lnSpc>
                <a:spcPct val="80000"/>
              </a:lnSpc>
              <a:spcAft>
                <a:spcPts val="600"/>
              </a:spcAft>
              <a:buClrTx/>
              <a:buFont typeface="Lucida Grande"/>
              <a:buChar char="–"/>
              <a:defRPr sz="3000" b="0">
                <a:solidFill>
                  <a:srgbClr val="FFFFFF"/>
                </a:solidFill>
                <a:latin typeface="+mj-lt"/>
              </a:defRPr>
            </a:lvl2pPr>
            <a:lvl3pPr marL="357188" indent="-174625">
              <a:buClrTx/>
              <a:defRPr sz="1600">
                <a:solidFill>
                  <a:srgbClr val="FFFFFF"/>
                </a:solidFill>
              </a:defRPr>
            </a:lvl3pPr>
            <a:lvl4pPr marL="539750" indent="-182563">
              <a:buClrTx/>
              <a:buFont typeface="Lucida Grande"/>
              <a:buChar char="–"/>
              <a:defRPr sz="1500">
                <a:solidFill>
                  <a:srgbClr val="FFFFFF"/>
                </a:solidFill>
              </a:defRPr>
            </a:lvl4pPr>
            <a:lvl5pPr marL="715963" indent="-176213">
              <a:buClrTx/>
              <a:defRPr sz="1400">
                <a:solidFill>
                  <a:srgbClr val="FFFFFF"/>
                </a:solidFill>
              </a:defRPr>
            </a:lvl5pPr>
          </a:lstStyle>
          <a:p>
            <a:pPr lvl="0"/>
            <a:r>
              <a:rPr lang="en-US" dirty="0"/>
              <a:t>Insert text here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8055" y="6037114"/>
            <a:ext cx="1255946" cy="41948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000" y="6084000"/>
            <a:ext cx="1512000" cy="391924"/>
          </a:xfrm>
          <a:prstGeom prst="rect">
            <a:avLst/>
          </a:prstGeom>
        </p:spPr>
      </p:pic>
    </p:spTree>
    <p:extLst>
      <p:ext uri="{BB962C8B-B14F-4D97-AF65-F5344CB8AC3E}">
        <p14:creationId xmlns:p14="http://schemas.microsoft.com/office/powerpoint/2010/main" val="27725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349282"/>
      </p:ext>
    </p:extLst>
  </p:cSld>
  <p:clrMap bg1="dk1" tx1="lt1" bg2="dk2" tx2="lt2" accent1="accent1" accent2="accent2" accent3="accent3" accent4="accent4" accent5="accent5" accent6="accent6" hlink="hlink" folHlink="folHlink"/>
  <p:sldLayoutIdLst>
    <p:sldLayoutId id="2147483661" r:id="rId1"/>
    <p:sldLayoutId id="2147483672" r:id="rId2"/>
    <p:sldLayoutId id="2147483662" r:id="rId3"/>
    <p:sldLayoutId id="2147483673" r:id="rId4"/>
    <p:sldLayoutId id="2147483674" r:id="rId5"/>
    <p:sldLayoutId id="2147483682" r:id="rId6"/>
    <p:sldLayoutId id="2147483675" r:id="rId7"/>
    <p:sldLayoutId id="2147483676" r:id="rId8"/>
    <p:sldLayoutId id="2147483677" r:id="rId9"/>
    <p:sldLayoutId id="2147483678" r:id="rId10"/>
    <p:sldLayoutId id="2147483679" r:id="rId11"/>
    <p:sldLayoutId id="2147483680" r:id="rId12"/>
    <p:sldLayoutId id="2147483681" r:id="rId13"/>
    <p:sldLayoutId id="2147483667" r:id="rId14"/>
    <p:sldLayoutId id="2147483683" r:id="rId15"/>
  </p:sldLayoutIdLst>
  <p:txStyles>
    <p:titleStyle>
      <a:lvl1pPr algn="ctr" defTabSz="914400" rtl="0" eaLnBrk="1" latinLnBrk="0" hangingPunct="1">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041392"/>
          </a:xfrm>
          <a:prstGeom prst="rect">
            <a:avLst/>
          </a:prstGeom>
        </p:spPr>
      </p:pic>
      <p:pic>
        <p:nvPicPr>
          <p:cNvPr id="5" name="Picture 4" descr="lar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392" y="5059680"/>
            <a:ext cx="8674608" cy="1798320"/>
          </a:xfrm>
          <a:prstGeom prst="rect">
            <a:avLst/>
          </a:prstGeom>
        </p:spPr>
      </p:pic>
      <p:pic>
        <p:nvPicPr>
          <p:cNvPr id="7" name="Picture 6" descr="1a.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045" y="444634"/>
            <a:ext cx="3599688" cy="3435096"/>
          </a:xfrm>
          <a:prstGeom prst="rect">
            <a:avLst/>
          </a:prstGeom>
        </p:spPr>
      </p:pic>
    </p:spTree>
    <p:extLst>
      <p:ext uri="{BB962C8B-B14F-4D97-AF65-F5344CB8AC3E}">
        <p14:creationId xmlns:p14="http://schemas.microsoft.com/office/powerpoint/2010/main" val="1460780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4424" y="438396"/>
            <a:ext cx="8142328" cy="661720"/>
          </a:xfrm>
          <a:prstGeom prst="rect">
            <a:avLst/>
          </a:prstGeom>
          <a:noFill/>
        </p:spPr>
        <p:txBody>
          <a:bodyPr wrap="square" bIns="0" rtlCol="0">
            <a:spAutoFit/>
          </a:bodyPr>
          <a:lstStyle/>
          <a:p>
            <a:r>
              <a:rPr lang="en-US" sz="4000" b="1" kern="1100" dirty="0">
                <a:solidFill>
                  <a:schemeClr val="bg2"/>
                </a:solidFill>
                <a:latin typeface="Verdana" panose="020B0604030504040204" pitchFamily="34" charset="0"/>
                <a:ea typeface="Verdana" panose="020B0604030504040204" pitchFamily="34" charset="0"/>
                <a:cs typeface="Verdana" panose="020B0604030504040204" pitchFamily="34" charset="0"/>
              </a:rPr>
              <a:t>Winter Share Appeal 2018</a:t>
            </a:r>
          </a:p>
        </p:txBody>
      </p:sp>
      <p:sp>
        <p:nvSpPr>
          <p:cNvPr id="4" name="TextBox 3"/>
          <p:cNvSpPr txBox="1"/>
          <p:nvPr/>
        </p:nvSpPr>
        <p:spPr>
          <a:xfrm>
            <a:off x="552101" y="1506271"/>
            <a:ext cx="8142328" cy="3554819"/>
          </a:xfrm>
          <a:prstGeom prst="rect">
            <a:avLst/>
          </a:prstGeom>
          <a:noFill/>
        </p:spPr>
        <p:txBody>
          <a:bodyPr wrap="square" bIns="0" rtlCol="0">
            <a:spAutoFit/>
          </a:bodyPr>
          <a:lstStyle/>
          <a:p>
            <a:pPr>
              <a:spcAft>
                <a:spcPts val="1200"/>
              </a:spcAft>
            </a:pPr>
            <a:r>
              <a:rPr lang="en-US" sz="2200" kern="1100" dirty="0">
                <a:solidFill>
                  <a:schemeClr val="bg1"/>
                </a:solidFill>
                <a:latin typeface="Verdana" panose="020B0604030504040204" pitchFamily="34" charset="0"/>
                <a:ea typeface="Verdana" panose="020B0604030504040204" pitchFamily="34" charset="0"/>
                <a:cs typeface="Verdana" panose="020B0604030504040204" pitchFamily="34" charset="0"/>
              </a:rPr>
              <a:t>The Winter Share Appeal is an important way that our church community can support vulnerable people who are experiencing crisis.</a:t>
            </a:r>
          </a:p>
          <a:p>
            <a:pPr>
              <a:spcAft>
                <a:spcPts val="1200"/>
              </a:spcAft>
            </a:pPr>
            <a:r>
              <a:rPr lang="en-US" sz="2200" kern="1100" dirty="0">
                <a:solidFill>
                  <a:schemeClr val="bg1"/>
                </a:solidFill>
                <a:latin typeface="Verdana" panose="020B0604030504040204" pitchFamily="34" charset="0"/>
                <a:ea typeface="Verdana" panose="020B0604030504040204" pitchFamily="34" charset="0"/>
                <a:cs typeface="Verdana" panose="020B0604030504040204" pitchFamily="34" charset="0"/>
              </a:rPr>
              <a:t>Donations will help people who need emergency relief – your gifts will make a real difference and provide things such as food, clothing, medical help and crisis housing.</a:t>
            </a:r>
          </a:p>
          <a:p>
            <a:pPr>
              <a:spcAft>
                <a:spcPts val="1200"/>
              </a:spcAft>
            </a:pPr>
            <a:r>
              <a:rPr lang="en-AU" sz="2200" kern="1100" dirty="0">
                <a:solidFill>
                  <a:schemeClr val="bg1"/>
                </a:solidFill>
                <a:latin typeface="Verdana" panose="020B0604030504040204" pitchFamily="34" charset="0"/>
                <a:ea typeface="Verdana" panose="020B0604030504040204" pitchFamily="34" charset="0"/>
                <a:cs typeface="Verdana" panose="020B0604030504040204" pitchFamily="34" charset="0"/>
              </a:rPr>
              <a:t>These services are often the first step to connecting people in crisis with other long-term support programs.</a:t>
            </a:r>
            <a:r>
              <a:rPr lang="en-US" sz="2200" kern="1100" dirty="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spcAft>
                <a:spcPts val="1200"/>
              </a:spcAft>
            </a:pPr>
            <a:r>
              <a:rPr lang="en-US" sz="2200" b="1" kern="1100" dirty="0">
                <a:solidFill>
                  <a:schemeClr val="bg2"/>
                </a:solidFill>
                <a:latin typeface="Verdana" panose="020B0604030504040204" pitchFamily="34" charset="0"/>
                <a:ea typeface="Verdana" panose="020B0604030504040204" pitchFamily="34" charset="0"/>
                <a:cs typeface="Verdana" panose="020B0604030504040204" pitchFamily="34" charset="0"/>
              </a:rPr>
              <a:t>You will be helping people like Naomi…</a:t>
            </a:r>
          </a:p>
        </p:txBody>
      </p:sp>
      <p:pic>
        <p:nvPicPr>
          <p:cNvPr id="5" name="Picture 4" descr="small.png"/>
          <p:cNvPicPr>
            <a:picLocks noChangeAspect="1"/>
          </p:cNvPicPr>
          <p:nvPr/>
        </p:nvPicPr>
        <p:blipFill rotWithShape="1">
          <a:blip r:embed="rId3">
            <a:extLst>
              <a:ext uri="{28A0092B-C50C-407E-A947-70E740481C1C}">
                <a14:useLocalDpi xmlns:a14="http://schemas.microsoft.com/office/drawing/2010/main" val="0"/>
              </a:ext>
            </a:extLst>
          </a:blip>
          <a:srcRect l="52524"/>
          <a:stretch/>
        </p:blipFill>
        <p:spPr>
          <a:xfrm>
            <a:off x="6715844" y="5596128"/>
            <a:ext cx="2428155" cy="1261872"/>
          </a:xfrm>
          <a:prstGeom prst="rect">
            <a:avLst/>
          </a:prstGeom>
        </p:spPr>
      </p:pic>
    </p:spTree>
    <p:extLst>
      <p:ext uri="{BB962C8B-B14F-4D97-AF65-F5344CB8AC3E}">
        <p14:creationId xmlns:p14="http://schemas.microsoft.com/office/powerpoint/2010/main" val="1911107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650992"/>
          </a:xfrm>
          <a:prstGeom prst="rect">
            <a:avLst/>
          </a:prstGeom>
        </p:spPr>
      </p:pic>
      <p:sp>
        <p:nvSpPr>
          <p:cNvPr id="4" name="TextBox 3"/>
          <p:cNvSpPr txBox="1"/>
          <p:nvPr/>
        </p:nvSpPr>
        <p:spPr>
          <a:xfrm>
            <a:off x="648804" y="2570027"/>
            <a:ext cx="3773712" cy="3654847"/>
          </a:xfrm>
          <a:prstGeom prst="rect">
            <a:avLst/>
          </a:prstGeom>
          <a:noFill/>
        </p:spPr>
        <p:txBody>
          <a:bodyPr wrap="square" lIns="0" tIns="0" rIns="0" bIns="0" rtlCol="0">
            <a:noAutofit/>
          </a:bodyPr>
          <a:lstStyle/>
          <a:p>
            <a:pPr>
              <a:lnSpc>
                <a:spcPts val="3600"/>
              </a:lnSpc>
              <a:spcAft>
                <a:spcPts val="900"/>
              </a:spcAft>
            </a:pPr>
            <a:r>
              <a:rPr lang="en-US" sz="3600" b="1" kern="1100" dirty="0">
                <a:solidFill>
                  <a:schemeClr val="bg2"/>
                </a:solidFill>
                <a:latin typeface="Verdana" panose="020B0604030504040204" pitchFamily="34" charset="0"/>
                <a:ea typeface="Verdana" panose="020B0604030504040204" pitchFamily="34" charset="0"/>
                <a:cs typeface="Verdana" panose="020B0604030504040204" pitchFamily="34" charset="0"/>
              </a:rPr>
              <a:t>Naomi didn’t know where </a:t>
            </a:r>
            <a:br>
              <a:rPr lang="en-US" sz="3600" b="1" kern="1100" dirty="0">
                <a:solidFill>
                  <a:schemeClr val="bg2"/>
                </a:solidFill>
                <a:latin typeface="Verdana" panose="020B0604030504040204" pitchFamily="34" charset="0"/>
                <a:ea typeface="Verdana" panose="020B0604030504040204" pitchFamily="34" charset="0"/>
                <a:cs typeface="Verdana" panose="020B0604030504040204" pitchFamily="34" charset="0"/>
              </a:rPr>
            </a:br>
            <a:r>
              <a:rPr lang="en-US" sz="3600" b="1" kern="1100" dirty="0">
                <a:solidFill>
                  <a:schemeClr val="bg2"/>
                </a:solidFill>
                <a:latin typeface="Verdana" panose="020B0604030504040204" pitchFamily="34" charset="0"/>
                <a:ea typeface="Verdana" panose="020B0604030504040204" pitchFamily="34" charset="0"/>
                <a:cs typeface="Verdana" panose="020B0604030504040204" pitchFamily="34" charset="0"/>
              </a:rPr>
              <a:t>to turn…</a:t>
            </a:r>
          </a:p>
          <a:p>
            <a:pPr>
              <a:spcAft>
                <a:spcPts val="1200"/>
              </a:spcAft>
            </a:pPr>
            <a:r>
              <a:rPr lang="en-US" kern="1100" dirty="0">
                <a:solidFill>
                  <a:schemeClr val="bg1"/>
                </a:solidFill>
                <a:latin typeface="Verdana" panose="020B0604030504040204" pitchFamily="34" charset="0"/>
                <a:ea typeface="Verdana" panose="020B0604030504040204" pitchFamily="34" charset="0"/>
                <a:cs typeface="Verdana" panose="020B0604030504040204" pitchFamily="34" charset="0"/>
              </a:rPr>
              <a:t>For more than two years Naomi juggled caring for her husband and her children, making it impossible for her to do any paid work to cover their debts or build for the future. In 2013, Naomi’s husband died.</a:t>
            </a:r>
          </a:p>
        </p:txBody>
      </p:sp>
      <p:pic>
        <p:nvPicPr>
          <p:cNvPr id="5" name="Picture 4" descr="small.png">
            <a:extLst>
              <a:ext uri="{FF2B5EF4-FFF2-40B4-BE49-F238E27FC236}">
                <a16:creationId xmlns:a16="http://schemas.microsoft.com/office/drawing/2014/main" xmlns="" id="{A8DD9C59-E9BE-2941-A5D9-0FE3B4C1955A}"/>
              </a:ext>
            </a:extLst>
          </p:cNvPr>
          <p:cNvPicPr>
            <a:picLocks noChangeAspect="1"/>
          </p:cNvPicPr>
          <p:nvPr/>
        </p:nvPicPr>
        <p:blipFill rotWithShape="1">
          <a:blip r:embed="rId3">
            <a:extLst>
              <a:ext uri="{28A0092B-C50C-407E-A947-70E740481C1C}">
                <a14:useLocalDpi xmlns:a14="http://schemas.microsoft.com/office/drawing/2010/main" val="0"/>
              </a:ext>
            </a:extLst>
          </a:blip>
          <a:srcRect l="52524"/>
          <a:stretch/>
        </p:blipFill>
        <p:spPr>
          <a:xfrm>
            <a:off x="6723528" y="5611496"/>
            <a:ext cx="2428155" cy="1261872"/>
          </a:xfrm>
          <a:prstGeom prst="rect">
            <a:avLst/>
          </a:prstGeom>
        </p:spPr>
      </p:pic>
    </p:spTree>
    <p:extLst>
      <p:ext uri="{BB962C8B-B14F-4D97-AF65-F5344CB8AC3E}">
        <p14:creationId xmlns:p14="http://schemas.microsoft.com/office/powerpoint/2010/main" val="144024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2357" y="584351"/>
            <a:ext cx="3773712" cy="3238722"/>
          </a:xfrm>
          <a:prstGeom prst="rect">
            <a:avLst/>
          </a:prstGeom>
          <a:noFill/>
        </p:spPr>
        <p:txBody>
          <a:bodyPr wrap="square" lIns="0" tIns="0" rIns="0" bIns="0" rtlCol="0">
            <a:noAutofit/>
          </a:bodyPr>
          <a:lstStyle/>
          <a:p>
            <a:r>
              <a:rPr lang="en-US" kern="1100" dirty="0">
                <a:solidFill>
                  <a:schemeClr val="bg1"/>
                </a:solidFill>
                <a:latin typeface="Verdana" panose="020B0604030504040204" pitchFamily="34" charset="0"/>
                <a:ea typeface="Verdana" panose="020B0604030504040204" pitchFamily="34" charset="0"/>
                <a:cs typeface="Verdana" panose="020B0604030504040204" pitchFamily="34" charset="0"/>
              </a:rPr>
              <a:t>Naomi sat at the kitchen table staring at the eviction notice, years of grief and struggle bearing down on her. She had three young children to look after, mounting debt, and she was exhausted. Naomi was desperate until a friend from church suggested she contact Uniting homelessness services.</a:t>
            </a:r>
          </a:p>
        </p:txBody>
      </p:sp>
      <p:pic>
        <p:nvPicPr>
          <p:cNvPr id="6" name="Picture 5" descr="4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1832" y="0"/>
            <a:ext cx="4392168" cy="5650992"/>
          </a:xfrm>
          <a:prstGeom prst="rect">
            <a:avLst/>
          </a:prstGeom>
        </p:spPr>
      </p:pic>
      <p:pic>
        <p:nvPicPr>
          <p:cNvPr id="7" name="Picture 6" descr="4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653" y="3960475"/>
            <a:ext cx="3742944" cy="2033016"/>
          </a:xfrm>
          <a:prstGeom prst="rect">
            <a:avLst/>
          </a:prstGeom>
        </p:spPr>
      </p:pic>
      <p:pic>
        <p:nvPicPr>
          <p:cNvPr id="8" name="Picture 7" descr="small.png">
            <a:extLst>
              <a:ext uri="{FF2B5EF4-FFF2-40B4-BE49-F238E27FC236}">
                <a16:creationId xmlns:a16="http://schemas.microsoft.com/office/drawing/2014/main" xmlns="" id="{E8A625C6-366F-E345-A7AD-4EED010D8294}"/>
              </a:ext>
            </a:extLst>
          </p:cNvPr>
          <p:cNvPicPr>
            <a:picLocks noChangeAspect="1"/>
          </p:cNvPicPr>
          <p:nvPr/>
        </p:nvPicPr>
        <p:blipFill rotWithShape="1">
          <a:blip r:embed="rId4">
            <a:extLst>
              <a:ext uri="{28A0092B-C50C-407E-A947-70E740481C1C}">
                <a14:useLocalDpi xmlns:a14="http://schemas.microsoft.com/office/drawing/2010/main" val="0"/>
              </a:ext>
            </a:extLst>
          </a:blip>
          <a:srcRect l="52524"/>
          <a:stretch/>
        </p:blipFill>
        <p:spPr>
          <a:xfrm>
            <a:off x="6715844" y="5596128"/>
            <a:ext cx="2428155" cy="1261872"/>
          </a:xfrm>
          <a:prstGeom prst="rect">
            <a:avLst/>
          </a:prstGeom>
        </p:spPr>
      </p:pic>
    </p:spTree>
    <p:extLst>
      <p:ext uri="{BB962C8B-B14F-4D97-AF65-F5344CB8AC3E}">
        <p14:creationId xmlns:p14="http://schemas.microsoft.com/office/powerpoint/2010/main" val="1197185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357" y="1680342"/>
            <a:ext cx="3773712" cy="3238722"/>
          </a:xfrm>
          <a:prstGeom prst="rect">
            <a:avLst/>
          </a:prstGeom>
          <a:noFill/>
        </p:spPr>
        <p:txBody>
          <a:bodyPr wrap="square" lIns="0" tIns="0" rIns="0" bIns="0" rtlCol="0">
            <a:noAutofit/>
          </a:bodyPr>
          <a:lstStyle/>
          <a:p>
            <a:r>
              <a:rPr lang="en-US" kern="1100" dirty="0">
                <a:solidFill>
                  <a:schemeClr val="bg1"/>
                </a:solidFill>
                <a:latin typeface="Verdana" panose="020B0604030504040204" pitchFamily="34" charset="0"/>
                <a:ea typeface="Verdana" panose="020B0604030504040204" pitchFamily="34" charset="0"/>
                <a:cs typeface="Verdana" panose="020B0604030504040204" pitchFamily="34" charset="0"/>
              </a:rPr>
              <a:t>Increasing numbers of families in our community are doing it tough like Naomi. The cost of living is going up. Many people simply can’t afford to buy food or pay their bills. In the past three years requests for support from our key crisis and homelessness services have risen by 10% each year.</a:t>
            </a:r>
          </a:p>
        </p:txBody>
      </p:sp>
      <p:pic>
        <p:nvPicPr>
          <p:cNvPr id="5" name="Picture 4" descr="5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5381" y="1870049"/>
            <a:ext cx="3742944" cy="2691384"/>
          </a:xfrm>
          <a:prstGeom prst="rect">
            <a:avLst/>
          </a:prstGeom>
        </p:spPr>
      </p:pic>
      <p:pic>
        <p:nvPicPr>
          <p:cNvPr id="6" name="Picture 5" descr="small.png">
            <a:extLst>
              <a:ext uri="{FF2B5EF4-FFF2-40B4-BE49-F238E27FC236}">
                <a16:creationId xmlns:a16="http://schemas.microsoft.com/office/drawing/2014/main" xmlns="" id="{2C6B9187-AABE-3049-BA7C-2E0E7EE5A6F9}"/>
              </a:ext>
            </a:extLst>
          </p:cNvPr>
          <p:cNvPicPr>
            <a:picLocks noChangeAspect="1"/>
          </p:cNvPicPr>
          <p:nvPr/>
        </p:nvPicPr>
        <p:blipFill rotWithShape="1">
          <a:blip r:embed="rId3">
            <a:extLst>
              <a:ext uri="{28A0092B-C50C-407E-A947-70E740481C1C}">
                <a14:useLocalDpi xmlns:a14="http://schemas.microsoft.com/office/drawing/2010/main" val="0"/>
              </a:ext>
            </a:extLst>
          </a:blip>
          <a:srcRect l="52524"/>
          <a:stretch/>
        </p:blipFill>
        <p:spPr>
          <a:xfrm>
            <a:off x="6715844" y="5596128"/>
            <a:ext cx="2428155" cy="1261872"/>
          </a:xfrm>
          <a:prstGeom prst="rect">
            <a:avLst/>
          </a:prstGeom>
        </p:spPr>
      </p:pic>
    </p:spTree>
    <p:extLst>
      <p:ext uri="{BB962C8B-B14F-4D97-AF65-F5344CB8AC3E}">
        <p14:creationId xmlns:p14="http://schemas.microsoft.com/office/powerpoint/2010/main" val="3264236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357" y="588555"/>
            <a:ext cx="3773712" cy="5215993"/>
          </a:xfrm>
          <a:prstGeom prst="rect">
            <a:avLst/>
          </a:prstGeom>
          <a:noFill/>
        </p:spPr>
        <p:txBody>
          <a:bodyPr wrap="square" lIns="0" tIns="0" rIns="0" bIns="0" rtlCol="0">
            <a:noAutofit/>
          </a:bodyPr>
          <a:lstStyle/>
          <a:p>
            <a:pPr>
              <a:spcAft>
                <a:spcPts val="1200"/>
              </a:spcAft>
            </a:pPr>
            <a:r>
              <a:rPr lang="en-US" kern="1100" dirty="0">
                <a:solidFill>
                  <a:schemeClr val="bg1"/>
                </a:solidFill>
                <a:latin typeface="Verdana" panose="020B0604030504040204" pitchFamily="34" charset="0"/>
                <a:ea typeface="Verdana" panose="020B0604030504040204" pitchFamily="34" charset="0"/>
                <a:cs typeface="Verdana" panose="020B0604030504040204" pitchFamily="34" charset="0"/>
              </a:rPr>
              <a:t>When Uniting works in collaboration with local congregations, sharing our resources, we make a huge difference for people in need. Together as a church community we provide a safety net for people such as Naomi who are doing their best to provide for their families.</a:t>
            </a:r>
          </a:p>
          <a:p>
            <a:r>
              <a:rPr lang="en-US" sz="2300" b="1" kern="1100" dirty="0">
                <a:solidFill>
                  <a:schemeClr val="bg2"/>
                </a:solidFill>
                <a:latin typeface="Verdana" panose="020B0604030504040204" pitchFamily="34" charset="0"/>
                <a:ea typeface="Verdana" panose="020B0604030504040204" pitchFamily="34" charset="0"/>
                <a:cs typeface="Verdana" panose="020B0604030504040204" pitchFamily="34" charset="0"/>
              </a:rPr>
              <a:t>Your donation today will immediately support people like </a:t>
            </a:r>
            <a:r>
              <a:rPr lang="en-US" sz="2300" b="1" kern="1100" dirty="0" smtClean="0">
                <a:solidFill>
                  <a:schemeClr val="bg2"/>
                </a:solidFill>
                <a:latin typeface="Verdana" panose="020B0604030504040204" pitchFamily="34" charset="0"/>
                <a:ea typeface="Verdana" panose="020B0604030504040204" pitchFamily="34" charset="0"/>
                <a:cs typeface="Verdana" panose="020B0604030504040204" pitchFamily="34" charset="0"/>
              </a:rPr>
              <a:t>Naomi who </a:t>
            </a:r>
            <a:r>
              <a:rPr lang="en-US" sz="2300" b="1" kern="1100" dirty="0">
                <a:solidFill>
                  <a:schemeClr val="bg2"/>
                </a:solidFill>
                <a:latin typeface="Verdana" panose="020B0604030504040204" pitchFamily="34" charset="0"/>
                <a:ea typeface="Verdana" panose="020B0604030504040204" pitchFamily="34" charset="0"/>
                <a:cs typeface="Verdana" panose="020B0604030504040204" pitchFamily="34" charset="0"/>
              </a:rPr>
              <a:t>turn to </a:t>
            </a:r>
            <a:r>
              <a:rPr lang="en-US" sz="2300" b="1" kern="1100" dirty="0" smtClean="0">
                <a:solidFill>
                  <a:schemeClr val="bg2"/>
                </a:solidFill>
                <a:latin typeface="Verdana" panose="020B0604030504040204" pitchFamily="34" charset="0"/>
                <a:ea typeface="Verdana" panose="020B0604030504040204" pitchFamily="34" charset="0"/>
                <a:cs typeface="Verdana" panose="020B0604030504040204" pitchFamily="34" charset="0"/>
              </a:rPr>
              <a:t/>
            </a:r>
            <a:br>
              <a:rPr lang="en-US" sz="2300" b="1" kern="1100" dirty="0" smtClean="0">
                <a:solidFill>
                  <a:schemeClr val="bg2"/>
                </a:solidFill>
                <a:latin typeface="Verdana" panose="020B0604030504040204" pitchFamily="34" charset="0"/>
                <a:ea typeface="Verdana" panose="020B0604030504040204" pitchFamily="34" charset="0"/>
                <a:cs typeface="Verdana" panose="020B0604030504040204" pitchFamily="34" charset="0"/>
              </a:rPr>
            </a:br>
            <a:r>
              <a:rPr lang="en-US" sz="2300" b="1" kern="1100" dirty="0" smtClean="0">
                <a:solidFill>
                  <a:schemeClr val="bg2"/>
                </a:solidFill>
                <a:latin typeface="Verdana" panose="020B0604030504040204" pitchFamily="34" charset="0"/>
                <a:ea typeface="Verdana" panose="020B0604030504040204" pitchFamily="34" charset="0"/>
                <a:cs typeface="Verdana" panose="020B0604030504040204" pitchFamily="34" charset="0"/>
              </a:rPr>
              <a:t>us when they </a:t>
            </a:r>
            <a:r>
              <a:rPr lang="en-US" sz="2300" b="1" kern="1100" dirty="0">
                <a:solidFill>
                  <a:schemeClr val="bg2"/>
                </a:solidFill>
                <a:latin typeface="Verdana" panose="020B0604030504040204" pitchFamily="34" charset="0"/>
                <a:ea typeface="Verdana" panose="020B0604030504040204" pitchFamily="34" charset="0"/>
                <a:cs typeface="Verdana" panose="020B0604030504040204" pitchFamily="34" charset="0"/>
              </a:rPr>
              <a:t>are </a:t>
            </a:r>
            <a:r>
              <a:rPr lang="en-US" sz="2300" b="1" kern="1100" dirty="0" smtClean="0">
                <a:solidFill>
                  <a:schemeClr val="bg2"/>
                </a:solidFill>
                <a:latin typeface="Verdana" panose="020B0604030504040204" pitchFamily="34" charset="0"/>
                <a:ea typeface="Verdana" panose="020B0604030504040204" pitchFamily="34" charset="0"/>
                <a:cs typeface="Verdana" panose="020B0604030504040204" pitchFamily="34" charset="0"/>
              </a:rPr>
              <a:t/>
            </a:r>
            <a:br>
              <a:rPr lang="en-US" sz="2300" b="1" kern="1100" dirty="0" smtClean="0">
                <a:solidFill>
                  <a:schemeClr val="bg2"/>
                </a:solidFill>
                <a:latin typeface="Verdana" panose="020B0604030504040204" pitchFamily="34" charset="0"/>
                <a:ea typeface="Verdana" panose="020B0604030504040204" pitchFamily="34" charset="0"/>
                <a:cs typeface="Verdana" panose="020B0604030504040204" pitchFamily="34" charset="0"/>
              </a:rPr>
            </a:br>
            <a:r>
              <a:rPr lang="en-US" sz="2300" b="1" kern="1100" dirty="0" smtClean="0">
                <a:solidFill>
                  <a:schemeClr val="bg2"/>
                </a:solidFill>
                <a:latin typeface="Verdana" panose="020B0604030504040204" pitchFamily="34" charset="0"/>
                <a:ea typeface="Verdana" panose="020B0604030504040204" pitchFamily="34" charset="0"/>
                <a:cs typeface="Verdana" panose="020B0604030504040204" pitchFamily="34" charset="0"/>
              </a:rPr>
              <a:t>in </a:t>
            </a:r>
            <a:r>
              <a:rPr lang="en-US" sz="2300" b="1" kern="1100" dirty="0">
                <a:solidFill>
                  <a:schemeClr val="bg2"/>
                </a:solidFill>
                <a:latin typeface="Verdana" panose="020B0604030504040204" pitchFamily="34" charset="0"/>
                <a:ea typeface="Verdana" panose="020B0604030504040204" pitchFamily="34" charset="0"/>
                <a:cs typeface="Verdana" panose="020B0604030504040204" pitchFamily="34" charset="0"/>
              </a:rPr>
              <a:t>crisis.</a:t>
            </a:r>
          </a:p>
        </p:txBody>
      </p:sp>
      <p:pic>
        <p:nvPicPr>
          <p:cNvPr id="5" name="Picture 4" descr="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1832" y="0"/>
            <a:ext cx="4392168" cy="5650992"/>
          </a:xfrm>
          <a:prstGeom prst="rect">
            <a:avLst/>
          </a:prstGeom>
        </p:spPr>
      </p:pic>
      <p:pic>
        <p:nvPicPr>
          <p:cNvPr id="6" name="Picture 5" descr="small.png">
            <a:extLst>
              <a:ext uri="{FF2B5EF4-FFF2-40B4-BE49-F238E27FC236}">
                <a16:creationId xmlns:a16="http://schemas.microsoft.com/office/drawing/2014/main" xmlns="" id="{38457E95-6FDA-3544-9660-394502EF14A8}"/>
              </a:ext>
            </a:extLst>
          </p:cNvPr>
          <p:cNvPicPr>
            <a:picLocks noChangeAspect="1"/>
          </p:cNvPicPr>
          <p:nvPr/>
        </p:nvPicPr>
        <p:blipFill rotWithShape="1">
          <a:blip r:embed="rId3">
            <a:extLst>
              <a:ext uri="{28A0092B-C50C-407E-A947-70E740481C1C}">
                <a14:useLocalDpi xmlns:a14="http://schemas.microsoft.com/office/drawing/2010/main" val="0"/>
              </a:ext>
            </a:extLst>
          </a:blip>
          <a:srcRect l="52524"/>
          <a:stretch/>
        </p:blipFill>
        <p:spPr>
          <a:xfrm>
            <a:off x="6715844" y="5596128"/>
            <a:ext cx="2428155" cy="1261872"/>
          </a:xfrm>
          <a:prstGeom prst="rect">
            <a:avLst/>
          </a:prstGeom>
        </p:spPr>
      </p:pic>
    </p:spTree>
    <p:extLst>
      <p:ext uri="{BB962C8B-B14F-4D97-AF65-F5344CB8AC3E}">
        <p14:creationId xmlns:p14="http://schemas.microsoft.com/office/powerpoint/2010/main" val="67188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4424" y="438396"/>
            <a:ext cx="8142328" cy="784830"/>
          </a:xfrm>
          <a:prstGeom prst="rect">
            <a:avLst/>
          </a:prstGeom>
          <a:noFill/>
        </p:spPr>
        <p:txBody>
          <a:bodyPr wrap="square" bIns="0" rtlCol="0">
            <a:spAutoFit/>
          </a:bodyPr>
          <a:lstStyle/>
          <a:p>
            <a:r>
              <a:rPr lang="en-US" sz="4800" b="1" kern="1100" dirty="0">
                <a:solidFill>
                  <a:schemeClr val="bg2"/>
                </a:solidFill>
                <a:latin typeface="Verdana" panose="020B0604030504040204" pitchFamily="34" charset="0"/>
                <a:ea typeface="Verdana" panose="020B0604030504040204" pitchFamily="34" charset="0"/>
                <a:cs typeface="Verdana" panose="020B0604030504040204" pitchFamily="34" charset="0"/>
              </a:rPr>
              <a:t>How your gift will help</a:t>
            </a:r>
          </a:p>
        </p:txBody>
      </p:sp>
      <p:sp>
        <p:nvSpPr>
          <p:cNvPr id="4" name="TextBox 3"/>
          <p:cNvSpPr txBox="1"/>
          <p:nvPr/>
        </p:nvSpPr>
        <p:spPr>
          <a:xfrm>
            <a:off x="661700" y="1506271"/>
            <a:ext cx="8041499" cy="4129079"/>
          </a:xfrm>
          <a:prstGeom prst="rect">
            <a:avLst/>
          </a:prstGeom>
          <a:noFill/>
        </p:spPr>
        <p:txBody>
          <a:bodyPr wrap="square" lIns="0" tIns="0" rIns="0" bIns="0" rtlCol="0">
            <a:spAutoFit/>
          </a:bodyPr>
          <a:lstStyle/>
          <a:p>
            <a:pPr>
              <a:lnSpc>
                <a:spcPts val="2300"/>
              </a:lnSpc>
              <a:spcAft>
                <a:spcPts val="1200"/>
              </a:spcAft>
            </a:pPr>
            <a:r>
              <a:rPr lang="en-US" b="1" kern="1100" dirty="0">
                <a:solidFill>
                  <a:schemeClr val="bg2"/>
                </a:solidFill>
                <a:latin typeface="Verdana" panose="020B0604030504040204" pitchFamily="34" charset="0"/>
                <a:ea typeface="Verdana" panose="020B0604030504040204" pitchFamily="34" charset="0"/>
                <a:cs typeface="Verdana" panose="020B0604030504040204" pitchFamily="34" charset="0"/>
              </a:rPr>
              <a:t>Your donation will provide emergency relief to people in need</a:t>
            </a:r>
          </a:p>
          <a:p>
            <a:pPr>
              <a:lnSpc>
                <a:spcPts val="2300"/>
              </a:lnSpc>
              <a:spcAft>
                <a:spcPts val="1200"/>
              </a:spcAft>
            </a:pPr>
            <a:r>
              <a:rPr lang="en-AU" b="1" kern="1100" dirty="0">
                <a:solidFill>
                  <a:schemeClr val="bg1"/>
                </a:solidFill>
                <a:latin typeface="Verdana" panose="020B0604030504040204" pitchFamily="34" charset="0"/>
                <a:ea typeface="Verdana" panose="020B0604030504040204" pitchFamily="34" charset="0"/>
                <a:cs typeface="Verdana" panose="020B0604030504040204" pitchFamily="34" charset="0"/>
              </a:rPr>
              <a:t>Crisis accommodation: </a:t>
            </a:r>
            <a:r>
              <a:rPr lang="en-AU" kern="1100" dirty="0">
                <a:solidFill>
                  <a:schemeClr val="bg1"/>
                </a:solidFill>
                <a:latin typeface="Verdana" panose="020B0604030504040204" pitchFamily="34" charset="0"/>
                <a:ea typeface="Verdana" panose="020B0604030504040204" pitchFamily="34" charset="0"/>
                <a:cs typeface="Verdana" panose="020B0604030504040204" pitchFamily="34" charset="0"/>
              </a:rPr>
              <a:t>Uniting services help people find immediate crisis accommodation, along with medium-term homes while they stabilise their situation. </a:t>
            </a:r>
          </a:p>
          <a:p>
            <a:pPr>
              <a:lnSpc>
                <a:spcPts val="2300"/>
              </a:lnSpc>
              <a:spcAft>
                <a:spcPts val="1200"/>
              </a:spcAft>
            </a:pPr>
            <a:r>
              <a:rPr lang="en-AU" b="1" kern="1100" dirty="0">
                <a:solidFill>
                  <a:schemeClr val="bg1"/>
                </a:solidFill>
                <a:latin typeface="Verdana" panose="020B0604030504040204" pitchFamily="34" charset="0"/>
                <a:ea typeface="Verdana" panose="020B0604030504040204" pitchFamily="34" charset="0"/>
                <a:cs typeface="Verdana" panose="020B0604030504040204" pitchFamily="34" charset="0"/>
              </a:rPr>
              <a:t>Material support: </a:t>
            </a:r>
            <a:r>
              <a:rPr lang="en-AU" kern="1100" dirty="0">
                <a:solidFill>
                  <a:schemeClr val="bg1"/>
                </a:solidFill>
                <a:latin typeface="Verdana" panose="020B0604030504040204" pitchFamily="34" charset="0"/>
                <a:ea typeface="Verdana" panose="020B0604030504040204" pitchFamily="34" charset="0"/>
                <a:cs typeface="Verdana" panose="020B0604030504040204" pitchFamily="34" charset="0"/>
              </a:rPr>
              <a:t>This can include food parcels/vouchers, community lunches/breakfast, mobile phone cards and petrol and travel vouchers.  </a:t>
            </a:r>
          </a:p>
          <a:p>
            <a:pPr>
              <a:lnSpc>
                <a:spcPts val="2300"/>
              </a:lnSpc>
              <a:spcAft>
                <a:spcPts val="1200"/>
              </a:spcAft>
            </a:pPr>
            <a:r>
              <a:rPr lang="en-AU" b="1" kern="1100" dirty="0">
                <a:solidFill>
                  <a:schemeClr val="bg1"/>
                </a:solidFill>
                <a:latin typeface="Verdana" panose="020B0604030504040204" pitchFamily="34" charset="0"/>
                <a:ea typeface="Verdana" panose="020B0604030504040204" pitchFamily="34" charset="0"/>
                <a:cs typeface="Verdana" panose="020B0604030504040204" pitchFamily="34" charset="0"/>
              </a:rPr>
              <a:t>Financial support: </a:t>
            </a:r>
            <a:r>
              <a:rPr lang="en-AU" kern="1100" dirty="0">
                <a:solidFill>
                  <a:schemeClr val="bg1"/>
                </a:solidFill>
                <a:latin typeface="Verdana" panose="020B0604030504040204" pitchFamily="34" charset="0"/>
                <a:ea typeface="Verdana" panose="020B0604030504040204" pitchFamily="34" charset="0"/>
                <a:cs typeface="Verdana" panose="020B0604030504040204" pitchFamily="34" charset="0"/>
              </a:rPr>
              <a:t>This is tailored to each unique situation. </a:t>
            </a:r>
          </a:p>
          <a:p>
            <a:pPr>
              <a:lnSpc>
                <a:spcPts val="2300"/>
              </a:lnSpc>
              <a:spcAft>
                <a:spcPts val="1200"/>
              </a:spcAft>
            </a:pPr>
            <a:r>
              <a:rPr lang="en-AU" kern="1100" dirty="0">
                <a:solidFill>
                  <a:schemeClr val="bg1"/>
                </a:solidFill>
                <a:latin typeface="Verdana" panose="020B0604030504040204" pitchFamily="34" charset="0"/>
                <a:ea typeface="Verdana" panose="020B0604030504040204" pitchFamily="34" charset="0"/>
                <a:cs typeface="Verdana" panose="020B0604030504040204" pitchFamily="34" charset="0"/>
              </a:rPr>
              <a:t>It can include support for reading glasses, dental work, clothing and shoes, removalist costs, medical equipment or costs, rent, and children’s educational needs such as uniforms, school shoes, school camps and so on.</a:t>
            </a:r>
          </a:p>
        </p:txBody>
      </p:sp>
      <p:pic>
        <p:nvPicPr>
          <p:cNvPr id="6" name="Picture 5" descr="small.png">
            <a:extLst>
              <a:ext uri="{FF2B5EF4-FFF2-40B4-BE49-F238E27FC236}">
                <a16:creationId xmlns:a16="http://schemas.microsoft.com/office/drawing/2014/main" xmlns="" id="{84B803B5-2BFA-A442-9881-B714A0800C75}"/>
              </a:ext>
            </a:extLst>
          </p:cNvPr>
          <p:cNvPicPr>
            <a:picLocks noChangeAspect="1"/>
          </p:cNvPicPr>
          <p:nvPr/>
        </p:nvPicPr>
        <p:blipFill rotWithShape="1">
          <a:blip r:embed="rId2">
            <a:extLst>
              <a:ext uri="{28A0092B-C50C-407E-A947-70E740481C1C}">
                <a14:useLocalDpi xmlns:a14="http://schemas.microsoft.com/office/drawing/2010/main" val="0"/>
              </a:ext>
            </a:extLst>
          </a:blip>
          <a:srcRect l="52524"/>
          <a:stretch/>
        </p:blipFill>
        <p:spPr>
          <a:xfrm>
            <a:off x="6715844" y="5596128"/>
            <a:ext cx="2428155" cy="1261872"/>
          </a:xfrm>
          <a:prstGeom prst="rect">
            <a:avLst/>
          </a:prstGeom>
        </p:spPr>
      </p:pic>
    </p:spTree>
    <p:extLst>
      <p:ext uri="{BB962C8B-B14F-4D97-AF65-F5344CB8AC3E}">
        <p14:creationId xmlns:p14="http://schemas.microsoft.com/office/powerpoint/2010/main" val="1704756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4424" y="438396"/>
            <a:ext cx="8142328" cy="784830"/>
          </a:xfrm>
          <a:prstGeom prst="rect">
            <a:avLst/>
          </a:prstGeom>
          <a:noFill/>
        </p:spPr>
        <p:txBody>
          <a:bodyPr wrap="square" bIns="0" rtlCol="0">
            <a:spAutoFit/>
          </a:bodyPr>
          <a:lstStyle/>
          <a:p>
            <a:r>
              <a:rPr lang="en-US" sz="4800" b="1" kern="1100" dirty="0">
                <a:solidFill>
                  <a:schemeClr val="bg2"/>
                </a:solidFill>
                <a:latin typeface="Verdana" panose="020B0604030504040204" pitchFamily="34" charset="0"/>
                <a:ea typeface="Verdana" panose="020B0604030504040204" pitchFamily="34" charset="0"/>
                <a:cs typeface="Verdana" panose="020B0604030504040204" pitchFamily="34" charset="0"/>
              </a:rPr>
              <a:t>How your gift will help</a:t>
            </a:r>
          </a:p>
        </p:txBody>
      </p:sp>
      <p:sp>
        <p:nvSpPr>
          <p:cNvPr id="4" name="TextBox 3"/>
          <p:cNvSpPr txBox="1"/>
          <p:nvPr/>
        </p:nvSpPr>
        <p:spPr>
          <a:xfrm>
            <a:off x="661700" y="1506271"/>
            <a:ext cx="8041499" cy="4129079"/>
          </a:xfrm>
          <a:prstGeom prst="rect">
            <a:avLst/>
          </a:prstGeom>
          <a:noFill/>
        </p:spPr>
        <p:txBody>
          <a:bodyPr wrap="square" lIns="0" tIns="0" rIns="0" bIns="0" rtlCol="0">
            <a:spAutoFit/>
          </a:bodyPr>
          <a:lstStyle/>
          <a:p>
            <a:pPr>
              <a:lnSpc>
                <a:spcPts val="2300"/>
              </a:lnSpc>
              <a:spcAft>
                <a:spcPts val="1200"/>
              </a:spcAft>
            </a:pPr>
            <a:r>
              <a:rPr lang="en-US" b="1" kern="1100" dirty="0">
                <a:solidFill>
                  <a:schemeClr val="bg2"/>
                </a:solidFill>
                <a:latin typeface="Verdana" panose="020B0604030504040204" pitchFamily="34" charset="0"/>
                <a:ea typeface="Verdana" panose="020B0604030504040204" pitchFamily="34" charset="0"/>
                <a:cs typeface="Verdana" panose="020B0604030504040204" pitchFamily="34" charset="0"/>
              </a:rPr>
              <a:t>Moving from crisis to stability</a:t>
            </a:r>
          </a:p>
          <a:p>
            <a:pPr>
              <a:lnSpc>
                <a:spcPts val="2300"/>
              </a:lnSpc>
              <a:spcAft>
                <a:spcPts val="1200"/>
              </a:spcAft>
            </a:pPr>
            <a:r>
              <a:rPr lang="en-AU" kern="1100" dirty="0">
                <a:solidFill>
                  <a:schemeClr val="bg1"/>
                </a:solidFill>
                <a:latin typeface="Verdana" panose="020B0604030504040204" pitchFamily="34" charset="0"/>
                <a:ea typeface="Verdana" panose="020B0604030504040204" pitchFamily="34" charset="0"/>
                <a:cs typeface="Verdana" panose="020B0604030504040204" pitchFamily="34" charset="0"/>
              </a:rPr>
              <a:t>Emergency relief programs are often the first step to connecting vulnerable people in crisis with many other Uniting programs that can move them from crisis to stability.</a:t>
            </a:r>
          </a:p>
          <a:p>
            <a:pPr>
              <a:lnSpc>
                <a:spcPts val="2300"/>
              </a:lnSpc>
              <a:spcAft>
                <a:spcPts val="1200"/>
              </a:spcAft>
            </a:pPr>
            <a:r>
              <a:rPr lang="en-AU" kern="1100" dirty="0">
                <a:solidFill>
                  <a:schemeClr val="bg1"/>
                </a:solidFill>
                <a:latin typeface="Verdana" panose="020B0604030504040204" pitchFamily="34" charset="0"/>
                <a:ea typeface="Verdana" panose="020B0604030504040204" pitchFamily="34" charset="0"/>
                <a:cs typeface="Verdana" panose="020B0604030504040204" pitchFamily="34" charset="0"/>
              </a:rPr>
              <a:t>As one of the largest community services organisations in Victoria and Tasmania, Uniting can ensure that a personalised and caring response can reach more people and make a huge difference. </a:t>
            </a:r>
          </a:p>
          <a:p>
            <a:pPr>
              <a:lnSpc>
                <a:spcPts val="2300"/>
              </a:lnSpc>
              <a:spcAft>
                <a:spcPts val="1200"/>
              </a:spcAft>
            </a:pPr>
            <a:r>
              <a:rPr lang="en-AU" kern="1100" dirty="0">
                <a:solidFill>
                  <a:schemeClr val="bg1"/>
                </a:solidFill>
                <a:latin typeface="Verdana" panose="020B0604030504040204" pitchFamily="34" charset="0"/>
                <a:ea typeface="Verdana" panose="020B0604030504040204" pitchFamily="34" charset="0"/>
                <a:cs typeface="Verdana" panose="020B0604030504040204" pitchFamily="34" charset="0"/>
              </a:rPr>
              <a:t>Support is offered without judgment to people in the hope of enabling them and their families to engage in a safe and secure pathway to a stable life.</a:t>
            </a:r>
          </a:p>
          <a:p>
            <a:pPr>
              <a:lnSpc>
                <a:spcPts val="2300"/>
              </a:lnSpc>
              <a:spcAft>
                <a:spcPts val="1200"/>
              </a:spcAft>
            </a:pPr>
            <a:r>
              <a:rPr lang="en-AU" b="1" kern="1100" dirty="0">
                <a:solidFill>
                  <a:schemeClr val="bg1"/>
                </a:solidFill>
                <a:latin typeface="Verdana" panose="020B0604030504040204" pitchFamily="34" charset="0"/>
                <a:ea typeface="Verdana" panose="020B0604030504040204" pitchFamily="34" charset="0"/>
                <a:cs typeface="Verdana" panose="020B0604030504040204" pitchFamily="34" charset="0"/>
              </a:rPr>
              <a:t>Your donation catches people in crisis and connects them with support that will move them from crisis to stability.</a:t>
            </a:r>
          </a:p>
        </p:txBody>
      </p:sp>
      <p:pic>
        <p:nvPicPr>
          <p:cNvPr id="6" name="Picture 5" descr="small.png">
            <a:extLst>
              <a:ext uri="{FF2B5EF4-FFF2-40B4-BE49-F238E27FC236}">
                <a16:creationId xmlns:a16="http://schemas.microsoft.com/office/drawing/2014/main" xmlns="" id="{84B803B5-2BFA-A442-9881-B714A0800C75}"/>
              </a:ext>
            </a:extLst>
          </p:cNvPr>
          <p:cNvPicPr>
            <a:picLocks noChangeAspect="1"/>
          </p:cNvPicPr>
          <p:nvPr/>
        </p:nvPicPr>
        <p:blipFill rotWithShape="1">
          <a:blip r:embed="rId2">
            <a:extLst>
              <a:ext uri="{28A0092B-C50C-407E-A947-70E740481C1C}">
                <a14:useLocalDpi xmlns:a14="http://schemas.microsoft.com/office/drawing/2010/main" val="0"/>
              </a:ext>
            </a:extLst>
          </a:blip>
          <a:srcRect l="52524"/>
          <a:stretch/>
        </p:blipFill>
        <p:spPr>
          <a:xfrm>
            <a:off x="6715844" y="5596128"/>
            <a:ext cx="2428155" cy="1261872"/>
          </a:xfrm>
          <a:prstGeom prst="rect">
            <a:avLst/>
          </a:prstGeom>
        </p:spPr>
      </p:pic>
    </p:spTree>
    <p:extLst>
      <p:ext uri="{BB962C8B-B14F-4D97-AF65-F5344CB8AC3E}">
        <p14:creationId xmlns:p14="http://schemas.microsoft.com/office/powerpoint/2010/main" val="411100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r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392" y="5059680"/>
            <a:ext cx="8674608" cy="1798320"/>
          </a:xfrm>
          <a:prstGeom prst="rect">
            <a:avLst/>
          </a:prstGeom>
        </p:spPr>
      </p:pic>
      <p:pic>
        <p:nvPicPr>
          <p:cNvPr id="2" name="Picture 1" descr="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3113854"/>
      </p:ext>
    </p:extLst>
  </p:cSld>
  <p:clrMapOvr>
    <a:masterClrMapping/>
  </p:clrMapOvr>
</p:sld>
</file>

<file path=ppt/theme/theme1.xml><?xml version="1.0" encoding="utf-8"?>
<a:theme xmlns:a="http://schemas.openxmlformats.org/drawingml/2006/main" name="Uniting">
  <a:themeElements>
    <a:clrScheme name="Uniting sRGB">
      <a:dk1>
        <a:srgbClr val="0A0000"/>
      </a:dk1>
      <a:lt1>
        <a:srgbClr val="FFFFFF"/>
      </a:lt1>
      <a:dk2>
        <a:srgbClr val="A20066"/>
      </a:dk2>
      <a:lt2>
        <a:srgbClr val="6AD1E3"/>
      </a:lt2>
      <a:accent1>
        <a:srgbClr val="FFD100"/>
      </a:accent1>
      <a:accent2>
        <a:srgbClr val="BBBCBC"/>
      </a:accent2>
      <a:accent3>
        <a:srgbClr val="84BD00"/>
      </a:accent3>
      <a:accent4>
        <a:srgbClr val="A1D6CA"/>
      </a:accent4>
      <a:accent5>
        <a:srgbClr val="D14124"/>
      </a:accent5>
      <a:accent6>
        <a:srgbClr val="F79646"/>
      </a:accent6>
      <a:hlink>
        <a:srgbClr val="0000FF"/>
      </a:hlink>
      <a:folHlink>
        <a:srgbClr val="800080"/>
      </a:folHlink>
    </a:clrScheme>
    <a:fontScheme name="Uniting TT Set">
      <a:majorFont>
        <a:latin typeface="FS Elliot Pro Heavy"/>
        <a:ea typeface=""/>
        <a:cs typeface=""/>
      </a:majorFont>
      <a:minorFont>
        <a:latin typeface="FS Elliot Pro"/>
        <a:ea typeface=""/>
        <a:cs typeface=""/>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iting Church PowerPoint Template" id="{32155411-DBBC-0D41-A0D7-88B1B1FB0D1D}" vid="{35E4ADA3-35DC-174F-952D-B82E72B5FA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446BB0A641A94BB9E67A95F1CA27ED" ma:contentTypeVersion="5" ma:contentTypeDescription="Create a new document." ma:contentTypeScope="" ma:versionID="0ee0aeba145169e3f2ddac8dbba68b78">
  <xsd:schema xmlns:xsd="http://www.w3.org/2001/XMLSchema" xmlns:xs="http://www.w3.org/2001/XMLSchema" xmlns:p="http://schemas.microsoft.com/office/2006/metadata/properties" xmlns:ns2="1cae4eba-2291-46b1-9ad1-749b5c318647" xmlns:ns3="684ff805-804a-43ff-80ce-23703511d4ee" targetNamespace="http://schemas.microsoft.com/office/2006/metadata/properties" ma:root="true" ma:fieldsID="94cdaaf1510b0bab625060d62c9dc817" ns2:_="" ns3:_="">
    <xsd:import namespace="1cae4eba-2291-46b1-9ad1-749b5c318647"/>
    <xsd:import namespace="684ff805-804a-43ff-80ce-23703511d4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ae4eba-2291-46b1-9ad1-749b5c31864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4ff805-804a-43ff-80ce-23703511d4ee"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9BA5F5-5E43-4F7A-8D14-2025126099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ae4eba-2291-46b1-9ad1-749b5c318647"/>
    <ds:schemaRef ds:uri="684ff805-804a-43ff-80ce-23703511d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9B1B8C-57E6-428E-8A38-655E6CB415ED}">
  <ds:schemaRefs>
    <ds:schemaRef ds:uri="http://www.w3.org/XML/1998/namespace"/>
    <ds:schemaRef ds:uri="1cae4eba-2291-46b1-9ad1-749b5c318647"/>
    <ds:schemaRef ds:uri="http://purl.org/dc/term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schemas.microsoft.com/office/infopath/2007/PartnerControls"/>
    <ds:schemaRef ds:uri="684ff805-804a-43ff-80ce-23703511d4ee"/>
    <ds:schemaRef ds:uri="http://purl.org/dc/dcmitype/"/>
  </ds:schemaRefs>
</ds:datastoreItem>
</file>

<file path=customXml/itemProps3.xml><?xml version="1.0" encoding="utf-8"?>
<ds:datastoreItem xmlns:ds="http://schemas.openxmlformats.org/officeDocument/2006/customXml" ds:itemID="{C30576DF-3E92-409F-8ACD-28DD0EC1B6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Uniting Church PowerPoint Template</Template>
  <TotalTime>0</TotalTime>
  <Words>491</Words>
  <Application>Microsoft Office PowerPoint</Application>
  <PresentationFormat>On-screen Show (4:3)</PresentationFormat>
  <Paragraphs>25</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FS Elliot Pro</vt:lpstr>
      <vt:lpstr>FS Elliot Pro Heavy</vt:lpstr>
      <vt:lpstr>Lucida Grande</vt:lpstr>
      <vt:lpstr>Verdana</vt:lpstr>
      <vt:lpstr>Uniting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2017-09-05T02:58:21Z</dcterms:created>
  <dcterms:modified xsi:type="dcterms:W3CDTF">2018-06-12T04:15:42Z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0x010100A5446BB0A641A94BB9E67A95F1CA27ED</vt:lpwstr>
  </property>
  <property fmtid="{D5CDD505-2E9C-101B-9397-08002B2CF9AE}" pid="3" name="_dlc_DocIdItemGuid">
    <vt:lpwstr>1b740d1f-feea-4dbe-b229-ebc655b8dd91</vt:lpwstr>
  </property>
</Properties>
</file>